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701" r:id="rId2"/>
  </p:sldMasterIdLst>
  <p:notesMasterIdLst>
    <p:notesMasterId r:id="rId16"/>
  </p:notesMasterIdLst>
  <p:handoutMasterIdLst>
    <p:handoutMasterId r:id="rId17"/>
  </p:handoutMasterIdLst>
  <p:sldIdLst>
    <p:sldId id="256" r:id="rId3"/>
    <p:sldId id="257" r:id="rId4"/>
    <p:sldId id="259" r:id="rId5"/>
    <p:sldId id="268" r:id="rId6"/>
    <p:sldId id="269" r:id="rId7"/>
    <p:sldId id="264" r:id="rId8"/>
    <p:sldId id="262" r:id="rId9"/>
    <p:sldId id="263" r:id="rId10"/>
    <p:sldId id="261" r:id="rId11"/>
    <p:sldId id="260" r:id="rId12"/>
    <p:sldId id="266" r:id="rId13"/>
    <p:sldId id="265" r:id="rId14"/>
    <p:sldId id="270" r:id="rId15"/>
  </p:sldIdLst>
  <p:sldSz cx="9144000" cy="5143500" type="screen16x9"/>
  <p:notesSz cx="6797675" cy="9928225"/>
  <p:custDataLst>
    <p:tags r:id="rId18"/>
  </p:custDataLst>
  <p:defaultTextStyle>
    <a:defPPr>
      <a:defRPr lang="de-DE"/>
    </a:defPPr>
    <a:lvl1pPr marL="0" algn="l" defTabSz="6857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892" algn="l" defTabSz="6857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783" algn="l" defTabSz="6857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675" algn="l" defTabSz="6857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566" algn="l" defTabSz="6857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457" algn="l" defTabSz="6857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348" algn="l" defTabSz="6857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240" algn="l" defTabSz="6857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132" algn="l" defTabSz="6857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  <p15:guide id="3" orient="horz" pos="963" userDrawn="1">
          <p15:clr>
            <a:srgbClr val="A4A3A4"/>
          </p15:clr>
        </p15:guide>
        <p15:guide id="4" orient="horz" pos="669" userDrawn="1">
          <p15:clr>
            <a:srgbClr val="A4A3A4"/>
          </p15:clr>
        </p15:guide>
        <p15:guide id="5" orient="horz" pos="282" userDrawn="1">
          <p15:clr>
            <a:srgbClr val="A4A3A4"/>
          </p15:clr>
        </p15:guide>
        <p15:guide id="6" orient="horz" pos="3050" userDrawn="1">
          <p15:clr>
            <a:srgbClr val="A4A3A4"/>
          </p15:clr>
        </p15:guide>
        <p15:guide id="7" orient="horz" pos="2868" userDrawn="1">
          <p15:clr>
            <a:srgbClr val="A4A3A4"/>
          </p15:clr>
        </p15:guide>
        <p15:guide id="8" orient="horz" pos="2675">
          <p15:clr>
            <a:srgbClr val="A4A3A4"/>
          </p15:clr>
        </p15:guide>
        <p15:guide id="9" pos="278" userDrawn="1">
          <p15:clr>
            <a:srgbClr val="A4A3A4"/>
          </p15:clr>
        </p15:guide>
        <p15:guide id="10" pos="465">
          <p15:clr>
            <a:srgbClr val="A4A3A4"/>
          </p15:clr>
        </p15:guide>
        <p15:guide id="11" pos="4106">
          <p15:clr>
            <a:srgbClr val="A4A3A4"/>
          </p15:clr>
        </p15:guide>
        <p15:guide id="12" pos="5138" userDrawn="1">
          <p15:clr>
            <a:srgbClr val="A4A3A4"/>
          </p15:clr>
        </p15:guide>
        <p15:guide id="13" pos="530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ristina Drimmel" initials="CD" lastIdx="38" clrIdx="0">
    <p:extLst>
      <p:ext uri="{19B8F6BF-5375-455C-9EA6-DF929625EA0E}">
        <p15:presenceInfo xmlns:p15="http://schemas.microsoft.com/office/powerpoint/2012/main" userId="Christina Drimmel" providerId="None"/>
      </p:ext>
    </p:extLst>
  </p:cmAuthor>
  <p:cmAuthor id="2" name="Christina Drimmel" initials="NN" lastIdx="20" clrIdx="1"/>
  <p:cmAuthor id="3" name="Nina Bacher" initials="NB" lastIdx="9" clrIdx="2">
    <p:extLst>
      <p:ext uri="{19B8F6BF-5375-455C-9EA6-DF929625EA0E}">
        <p15:presenceInfo xmlns:p15="http://schemas.microsoft.com/office/powerpoint/2012/main" userId="Nina Bach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FD0F851-EC5A-4D38-B0AD-8093EC10F338}" styleName="Helle Formatvorlage 1 - Akz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25" autoAdjust="0"/>
    <p:restoredTop sz="69087" autoAdjust="0"/>
  </p:normalViewPr>
  <p:slideViewPr>
    <p:cSldViewPr snapToGrid="0" showGuides="1">
      <p:cViewPr varScale="1">
        <p:scale>
          <a:sx n="104" d="100"/>
          <a:sy n="104" d="100"/>
        </p:scale>
        <p:origin x="1746" y="102"/>
      </p:cViewPr>
      <p:guideLst>
        <p:guide orient="horz" pos="1620"/>
        <p:guide pos="2880"/>
        <p:guide orient="horz" pos="963"/>
        <p:guide orient="horz" pos="669"/>
        <p:guide orient="horz" pos="282"/>
        <p:guide orient="horz" pos="3050"/>
        <p:guide orient="horz" pos="2868"/>
        <p:guide orient="horz" pos="2675"/>
        <p:guide pos="278"/>
        <p:guide pos="465"/>
        <p:guide pos="4106"/>
        <p:guide pos="5138"/>
        <p:guide pos="5308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91" d="100"/>
          <a:sy n="91" d="100"/>
        </p:scale>
        <p:origin x="-3738" y="-114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ags" Target="tags/tag1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microsoft.com/office/2015/10/relationships/revisionInfo" Target="revisionInfo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commentAuthors" Target="commentAuthor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D2978B74-678F-45C6-9729-E1911FFAA8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A440D57E-5FE2-44DE-ADEC-E405063FAFB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2C6021-F8CC-42F0-BC77-4CE02599BA61}" type="datetimeFigureOut">
              <a:rPr lang="de-AT" smtClean="0"/>
              <a:t>22.09.2017</a:t>
            </a:fld>
            <a:endParaRPr lang="de-AT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42DA034-0B18-4E6A-9E0D-0E262BC11F9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29750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AB268E6-28D6-44BC-AB50-B7E3B8A7FAB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49688" y="9429750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90A883-F977-4ECE-A162-C68FA415DF1D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284391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de-AT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A0B7C445-6903-42AB-A513-90430BD76E54}" type="datetimeFigureOut">
              <a:rPr lang="de-AT" smtClean="0"/>
              <a:pPr/>
              <a:t>22.09.2017</a:t>
            </a:fld>
            <a:endParaRPr lang="de-AT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AT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768" y="4777958"/>
            <a:ext cx="5438140" cy="3909239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AT"/>
              <a:t>Formatvorlagen des Textmasters bearbeiten</a:t>
            </a:r>
          </a:p>
          <a:p>
            <a:pPr lvl="1"/>
            <a:r>
              <a:rPr lang="de-AT"/>
              <a:t>Zweite Ebene</a:t>
            </a:r>
          </a:p>
          <a:p>
            <a:pPr lvl="2"/>
            <a:r>
              <a:rPr lang="de-AT"/>
              <a:t>Dritte Ebene</a:t>
            </a:r>
          </a:p>
          <a:p>
            <a:pPr lvl="3"/>
            <a:r>
              <a:rPr lang="de-AT"/>
              <a:t>Vierte Ebene</a:t>
            </a:r>
          </a:p>
          <a:p>
            <a:pPr lvl="4"/>
            <a:r>
              <a:rPr lang="de-AT"/>
              <a:t>Fünfte Ebene</a:t>
            </a:r>
            <a:endParaRPr lang="de-AT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de-AT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50767BAC-B3A7-4D51-A51F-3A021F6FF3ED}" type="slidenum">
              <a:rPr lang="de-AT" smtClean="0"/>
              <a:pPr/>
              <a:t>‹Nr.›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6035119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783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342892" algn="l" defTabSz="685783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685783" algn="l" defTabSz="685783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028675" algn="l" defTabSz="685783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371566" algn="l" defTabSz="685783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1714457" algn="l" defTabSz="68578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348" algn="l" defTabSz="68578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240" algn="l" defTabSz="68578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132" algn="l" defTabSz="68578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Showmaster</a:t>
            </a:r>
            <a:r>
              <a:rPr lang="en-US" dirty="0"/>
              <a:t>: Max</a:t>
            </a:r>
          </a:p>
          <a:p>
            <a:r>
              <a:rPr lang="en-US" dirty="0"/>
              <a:t>REDD: The Reference Energy Disaggregation Data Set, Version 1.0</a:t>
            </a:r>
          </a:p>
          <a:p>
            <a:r>
              <a:rPr lang="de-DE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UK-DALE: </a:t>
            </a:r>
            <a:r>
              <a:rPr lang="de-AT" b="1" dirty="0" err="1"/>
              <a:t>domestic</a:t>
            </a:r>
            <a:r>
              <a:rPr lang="de-AT" b="1" dirty="0"/>
              <a:t> </a:t>
            </a:r>
            <a:r>
              <a:rPr lang="de-AT" b="1" dirty="0" err="1"/>
              <a:t>appliance</a:t>
            </a:r>
            <a:r>
              <a:rPr lang="de-AT" b="1" dirty="0"/>
              <a:t>-level </a:t>
            </a:r>
            <a:r>
              <a:rPr lang="de-AT" b="1" dirty="0" err="1"/>
              <a:t>electricity</a:t>
            </a:r>
            <a:r>
              <a:rPr lang="de-AT" b="1" dirty="0"/>
              <a:t> 5 Homes (3x 16kHz, 2x 1/s) </a:t>
            </a:r>
            <a:endParaRPr lang="de-DE" sz="1200" kern="1200" dirty="0">
              <a:solidFill>
                <a:schemeClr val="tx1"/>
              </a:solidFill>
              <a:effectLst/>
              <a:latin typeface="Arial" panose="020B0604020202020204" pitchFamily="34" charset="0"/>
              <a:ea typeface="+mn-ea"/>
              <a:cs typeface="+mn-cs"/>
            </a:endParaRPr>
          </a:p>
          <a:p>
            <a:r>
              <a:rPr lang="de-DE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ADRES: TU Wien </a:t>
            </a:r>
            <a:r>
              <a:rPr lang="de-AT" dirty="0"/>
              <a:t>Autonome Dezentrale Regenerative Energie Systeme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  </a:t>
            </a:r>
          </a:p>
          <a:p>
            <a:r>
              <a:rPr lang="de-DE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GREEND: Klagenfurt/Udine (Ö/IT) Brennergrenze</a:t>
            </a:r>
            <a:endParaRPr lang="de-AT" dirty="0"/>
          </a:p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767BAC-B3A7-4D51-A51F-3A021F6FF3ED}" type="slidenum">
              <a:rPr lang="de-AT" smtClean="0"/>
              <a:pPr/>
              <a:t>1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4167540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AT" dirty="0"/>
              <a:t>Showmaster: Max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AT" dirty="0"/>
              <a:t>erstes: eine Kurve als Liniendiagramm, Daten aus Test für Diagramme, Tabelle 3</a:t>
            </a:r>
          </a:p>
          <a:p>
            <a:endParaRPr lang="de-AT" dirty="0"/>
          </a:p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767BAC-B3A7-4D51-A51F-3A021F6FF3ED}" type="slidenum">
              <a:rPr lang="de-AT" smtClean="0"/>
              <a:pPr/>
              <a:t>10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0625107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AT" dirty="0"/>
              <a:t>Showmaster: Max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AT" dirty="0"/>
              <a:t>Zweite: zwei Kurven, auf gleich gebracht und gemeinsam dargestellt</a:t>
            </a:r>
          </a:p>
          <a:p>
            <a:endParaRPr lang="de-AT" dirty="0"/>
          </a:p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767BAC-B3A7-4D51-A51F-3A021F6FF3ED}" type="slidenum">
              <a:rPr lang="de-AT" smtClean="0"/>
              <a:pPr/>
              <a:t>11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0730949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AT" dirty="0"/>
              <a:t>Showmaster: Max</a:t>
            </a:r>
            <a:endParaRPr lang="de-AT" sz="1200" kern="1200" dirty="0">
              <a:solidFill>
                <a:schemeClr val="tx1"/>
              </a:solidFill>
              <a:latin typeface="Arial" panose="020B0604020202020204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AT" sz="120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REDDhouse_4_channel_14 als Balkendiagramm, um zu zeigen dass es Mittelwerterhaltend ist. </a:t>
            </a:r>
            <a:r>
              <a:rPr lang="de-AT" dirty="0"/>
              <a:t>drittes: vier Bilder von einer Kurve auf jeweils die Hälfte der Auflösung gebracht</a:t>
            </a:r>
          </a:p>
          <a:p>
            <a:endParaRPr lang="de-AT" dirty="0"/>
          </a:p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767BAC-B3A7-4D51-A51F-3A021F6FF3ED}" type="slidenum">
              <a:rPr lang="de-AT" smtClean="0"/>
              <a:pPr/>
              <a:t>12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40499815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AT" dirty="0"/>
              <a:t>Showmaster: Max</a:t>
            </a:r>
            <a:endParaRPr lang="de-AT" sz="1200" kern="1200" dirty="0">
              <a:solidFill>
                <a:schemeClr val="tx1"/>
              </a:solidFill>
              <a:latin typeface="Arial" panose="020B0604020202020204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AT" sz="120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REDDhouse_4_channel_14 als Balkendiagramm, um zu zeigen dass es Mittelwerterhaltend ist. </a:t>
            </a:r>
            <a:r>
              <a:rPr lang="de-AT" dirty="0"/>
              <a:t>drittes: vier Bilder von einer Kurve auf jeweils die Hälfte der Auflösung gebracht</a:t>
            </a:r>
          </a:p>
          <a:p>
            <a:endParaRPr lang="de-AT" dirty="0"/>
          </a:p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767BAC-B3A7-4D51-A51F-3A021F6FF3ED}" type="slidenum">
              <a:rPr lang="de-AT" smtClean="0"/>
              <a:pPr/>
              <a:t>13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8261476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AT" dirty="0"/>
              <a:t>Showmaster: Max</a:t>
            </a:r>
          </a:p>
          <a:p>
            <a:pPr marL="0" marR="0" lvl="0" indent="0" algn="l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AT" dirty="0"/>
              <a:t>auch hier von analog nach digital. </a:t>
            </a:r>
          </a:p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767BAC-B3A7-4D51-A51F-3A021F6FF3ED}" type="slidenum">
              <a:rPr lang="de-AT" smtClean="0"/>
              <a:pPr/>
              <a:t>2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7356024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/>
              <a:t>Showmaster: Max</a:t>
            </a:r>
          </a:p>
          <a:p>
            <a:r>
              <a:rPr lang="de-AT" dirty="0"/>
              <a:t>Bei 500,000 Zähler angenommen werden</a:t>
            </a:r>
          </a:p>
          <a:p>
            <a:r>
              <a:rPr lang="de-AT" dirty="0"/>
              <a:t>Datenmenge: 1 -&gt; 31,536.000 bei viertelstündlich </a:t>
            </a:r>
          </a:p>
          <a:p>
            <a:r>
              <a:rPr lang="de-AT" dirty="0"/>
              <a:t>So wer wie die </a:t>
            </a:r>
            <a:r>
              <a:rPr lang="de-AT" dirty="0" err="1"/>
              <a:t>Sbg</a:t>
            </a:r>
            <a:r>
              <a:rPr lang="de-AT" dirty="0"/>
              <a:t> hat dann jährlich ~16.000.000.000 Datensätze jährlich</a:t>
            </a:r>
          </a:p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767BAC-B3A7-4D51-A51F-3A021F6FF3ED}" type="slidenum">
              <a:rPr lang="de-AT" smtClean="0"/>
              <a:pPr/>
              <a:t>3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1970463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/>
              <a:t>Weiteres</a:t>
            </a:r>
            <a:r>
              <a:rPr lang="de-AT" baseline="0" dirty="0"/>
              <a:t> Problem Architektur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AT" baseline="0" dirty="0"/>
              <a:t>Architektur unübersichtlich / verzweigt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AT" baseline="0" dirty="0"/>
              <a:t>Je Applikation verschiedene Quellen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AT" baseline="0" dirty="0"/>
              <a:t>Neue Quelle -&gt; verschiedene Applikationen erweitern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AT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de-AT" dirty="0"/>
              <a:t>Vorgaben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AT" dirty="0"/>
              <a:t>Entwicklung Middleware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AT" dirty="0"/>
              <a:t>JRZ Datenbank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AT" dirty="0"/>
              <a:t>LDAP f Authentifizierung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767BAC-B3A7-4D51-A51F-3A021F6FF3ED}" type="slidenum">
              <a:rPr lang="de-AT" smtClean="0"/>
              <a:pPr/>
              <a:t>4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4035126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/>
              <a:t>Probleme =&gt; Lösungen</a:t>
            </a:r>
          </a:p>
          <a:p>
            <a:r>
              <a:rPr lang="de-AT" baseline="0" dirty="0"/>
              <a:t> </a:t>
            </a:r>
            <a:r>
              <a:rPr lang="de-AT" dirty="0"/>
              <a:t>Zentralisierung der Zugriffe</a:t>
            </a:r>
          </a:p>
          <a:p>
            <a:r>
              <a:rPr lang="de-AT" dirty="0"/>
              <a:t>	Mehrfachhaltung der Daten</a:t>
            </a:r>
          </a:p>
          <a:p>
            <a:r>
              <a:rPr lang="de-AT" dirty="0"/>
              <a:t>Standardisierung des Datenformates</a:t>
            </a:r>
          </a:p>
          <a:p>
            <a:r>
              <a:rPr lang="de-AT" dirty="0"/>
              <a:t>	Import von neuen Datenquellen vereinfacht</a:t>
            </a:r>
          </a:p>
          <a:p>
            <a:r>
              <a:rPr lang="de-AT" dirty="0"/>
              <a:t>Hinzufügen der Authentifizierung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767BAC-B3A7-4D51-A51F-3A021F6FF3ED}" type="slidenum">
              <a:rPr lang="de-AT" smtClean="0"/>
              <a:pPr/>
              <a:t>5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5269199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/>
              <a:t>Showmaster: Reimar, für LDAP Chris</a:t>
            </a:r>
          </a:p>
          <a:p>
            <a:endParaRPr lang="de-AT" dirty="0"/>
          </a:p>
          <a:p>
            <a:r>
              <a:rPr lang="de-AT" dirty="0"/>
              <a:t>Details</a:t>
            </a:r>
          </a:p>
          <a:p>
            <a:r>
              <a:rPr lang="de-AT" dirty="0"/>
              <a:t> Spring Framework</a:t>
            </a:r>
          </a:p>
          <a:p>
            <a:r>
              <a:rPr lang="de-AT" dirty="0"/>
              <a:t>     Komponenten</a:t>
            </a:r>
          </a:p>
          <a:p>
            <a:r>
              <a:rPr lang="de-AT" dirty="0"/>
              <a:t>     </a:t>
            </a:r>
            <a:r>
              <a:rPr lang="de-AT" dirty="0" err="1"/>
              <a:t>Shared</a:t>
            </a:r>
            <a:r>
              <a:rPr lang="de-AT" dirty="0"/>
              <a:t> POJOS</a:t>
            </a:r>
          </a:p>
          <a:p>
            <a:r>
              <a:rPr lang="de-AT" dirty="0"/>
              <a:t> Datenzugriff</a:t>
            </a:r>
          </a:p>
          <a:p>
            <a:r>
              <a:rPr lang="de-AT" dirty="0"/>
              <a:t>     HIBERNATE</a:t>
            </a:r>
          </a:p>
          <a:p>
            <a:r>
              <a:rPr lang="de-AT" dirty="0"/>
              <a:t>     Nativ</a:t>
            </a:r>
          </a:p>
          <a:p>
            <a:endParaRPr lang="de-AT" dirty="0"/>
          </a:p>
          <a:p>
            <a:r>
              <a:rPr lang="de-AT" dirty="0"/>
              <a:t>Wie bereits erwähnt wurde LDAP gewünscht. LDAP wurde schließlich auf einem Server installiert für die Autorisierung umgesetzt. </a:t>
            </a:r>
          </a:p>
          <a:p>
            <a:r>
              <a:rPr lang="de-AT" dirty="0"/>
              <a:t>Das Spring Framework greift mit der Komponente „</a:t>
            </a:r>
            <a:r>
              <a:rPr lang="de-AT" dirty="0" err="1"/>
              <a:t>Authorization</a:t>
            </a:r>
            <a:r>
              <a:rPr lang="de-AT" dirty="0"/>
              <a:t>“ direkt auf den LDAP Dienst zu. </a:t>
            </a:r>
          </a:p>
          <a:p>
            <a:r>
              <a:rPr lang="de-AT" dirty="0"/>
              <a:t>Über die SmartValAPI kann auf mehrere Funktionen dieser Komponente zugegriffen werden. </a:t>
            </a:r>
          </a:p>
          <a:p>
            <a:r>
              <a:rPr lang="de-AT" dirty="0"/>
              <a:t>Einerseits ist es möglich Benutzer am LDAP Server anzulegen und diesem Smartmeter zuzuweisen. </a:t>
            </a:r>
          </a:p>
          <a:p>
            <a:r>
              <a:rPr lang="de-AT" dirty="0"/>
              <a:t>Hat ein Benutzer einen Smartmeter zugewiesen, so hat dieser auch Zugriff auf den Smartmeter.</a:t>
            </a:r>
          </a:p>
          <a:p>
            <a:r>
              <a:rPr lang="de-AT" dirty="0"/>
              <a:t>Der angelegt Benutzer kann als Administrator, Netzbetreiber, Energieberater, Forschungszentrum oder Kunde Gruppiert werden. </a:t>
            </a:r>
          </a:p>
          <a:p>
            <a:r>
              <a:rPr lang="de-AT" dirty="0"/>
              <a:t>Weiters kann ein Kunde einem Energieberater zugewiesen oder auch ein Energieberater einem Netzbetreiber zugewiesen werden. </a:t>
            </a:r>
          </a:p>
          <a:p>
            <a:r>
              <a:rPr lang="de-AT" dirty="0"/>
              <a:t>Somit entsteht eine Hierarchie.</a:t>
            </a:r>
          </a:p>
          <a:p>
            <a:r>
              <a:rPr lang="de-AT" dirty="0"/>
              <a:t>Diese Hierarchie bietet nun die Möglichkeit, einem Benutzer Zugriff auf Daten in bestimmter Genauigkeit zu geben, oder auch komplett zu verwehren. </a:t>
            </a:r>
          </a:p>
          <a:p>
            <a:r>
              <a:rPr lang="de-AT" dirty="0"/>
              <a:t>Ein Kunde hätte demnach vollen Zugriff auf die Daten seines Smartmeters, der Energieberater des Kunden demnach nur bis zu einem Bestimmten Grad.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767BAC-B3A7-4D51-A51F-3A021F6FF3ED}" type="slidenum">
              <a:rPr lang="de-AT" smtClean="0"/>
              <a:pPr/>
              <a:t>6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2214284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/>
              <a:t>Showmaster: Chris</a:t>
            </a:r>
          </a:p>
          <a:p>
            <a:endParaRPr lang="de-AT" dirty="0"/>
          </a:p>
          <a:p>
            <a:r>
              <a:rPr lang="de-AT" dirty="0"/>
              <a:t>Wie kann nun auf was zugegriffen werden?</a:t>
            </a:r>
          </a:p>
          <a:p>
            <a:r>
              <a:rPr lang="de-AT" dirty="0"/>
              <a:t>Die SmartValAPI bietet zwei Schnittstellen an, um als Benutzer oder als Administrator darauf zuzugreifen. </a:t>
            </a:r>
          </a:p>
          <a:p>
            <a:endParaRPr lang="de-AT" dirty="0"/>
          </a:p>
          <a:p>
            <a:r>
              <a:rPr lang="de-AT" dirty="0"/>
              <a:t>Ist ein Benutzer als Administrator gruppiert, so hat dieser die Möglichkeit, direkt auf der Datenbank zu lesen, schreibe, löschen oder ändern. </a:t>
            </a:r>
          </a:p>
          <a:p>
            <a:r>
              <a:rPr lang="de-AT" dirty="0"/>
              <a:t>Dies funktioniert für den Anwender sehr vereinfacht über ein Restinterface. </a:t>
            </a:r>
          </a:p>
          <a:p>
            <a:r>
              <a:rPr lang="de-AT" dirty="0"/>
              <a:t>In dem Beispiel auf der Folie hat man beispielsweise lesend auf die Tabelle „Customer“ mit dem Eintrag der ID „2“ zugegriffen.</a:t>
            </a:r>
          </a:p>
          <a:p>
            <a:r>
              <a:rPr lang="de-AT" dirty="0"/>
              <a:t> 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767BAC-B3A7-4D51-A51F-3A021F6FF3ED}" type="slidenum">
              <a:rPr lang="de-AT" smtClean="0"/>
              <a:pPr/>
              <a:t>7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7253692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AT" dirty="0"/>
              <a:t>Showmaster: Chris, Übergang Max</a:t>
            </a:r>
          </a:p>
          <a:p>
            <a:endParaRPr lang="de-AT" dirty="0"/>
          </a:p>
          <a:p>
            <a:r>
              <a:rPr lang="de-AT" dirty="0"/>
              <a:t>Wenn ein Benutzer nun nicht als Administrator gruppiert ist, hat er keine Berechtigung in der Administratorschnittstelle und </a:t>
            </a:r>
          </a:p>
          <a:p>
            <a:r>
              <a:rPr lang="de-AT" dirty="0"/>
              <a:t>Der Zugriff wird verwehrt. </a:t>
            </a:r>
          </a:p>
          <a:p>
            <a:endParaRPr lang="de-AT" dirty="0"/>
          </a:p>
          <a:p>
            <a:r>
              <a:rPr lang="de-AT" dirty="0"/>
              <a:t>Wie das ganze nun mit der Benutzerschnittstelle aussieht, zeigt Ihnen jetzt der Max.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767BAC-B3A7-4D51-A51F-3A021F6FF3ED}" type="slidenum">
              <a:rPr lang="de-AT" smtClean="0"/>
              <a:pPr/>
              <a:t>8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040477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/>
              <a:t>Showmaster: Max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767BAC-B3A7-4D51-A51F-3A021F6FF3ED}" type="slidenum">
              <a:rPr lang="de-AT" smtClean="0"/>
              <a:pPr/>
              <a:t>9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3009692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-/Schlussfoli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Bildplatzhalter 27">
            <a:extLst>
              <a:ext uri="{FF2B5EF4-FFF2-40B4-BE49-F238E27FC236}">
                <a16:creationId xmlns:a16="http://schemas.microsoft.com/office/drawing/2014/main" id="{C33690CA-3E97-4684-891A-55269909A6D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752725" y="1527176"/>
            <a:ext cx="5400675" cy="2719388"/>
          </a:xfrm>
        </p:spPr>
        <p:txBody>
          <a:bodyPr anchor="b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Bild durch Klicken auf Symbol hinzufügen </a:t>
            </a:r>
            <a:r>
              <a:rPr lang="de-AT" dirty="0"/>
              <a:t>(bitte Lesbarkeit des Titels und Untertitels beachten)</a:t>
            </a:r>
          </a:p>
        </p:txBody>
      </p:sp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925B2F36-6A4B-4C61-9C4A-73C20305A95C}"/>
              </a:ext>
            </a:extLst>
          </p:cNvPr>
          <p:cNvGrpSpPr/>
          <p:nvPr userDrawn="1"/>
        </p:nvGrpSpPr>
        <p:grpSpPr>
          <a:xfrm>
            <a:off x="5424183" y="447675"/>
            <a:ext cx="905483" cy="4435476"/>
            <a:chOff x="5424183" y="447675"/>
            <a:chExt cx="905483" cy="4435476"/>
          </a:xfrm>
        </p:grpSpPr>
        <p:pic>
          <p:nvPicPr>
            <p:cNvPr id="23" name="Grafik 22">
              <a:extLst>
                <a:ext uri="{FF2B5EF4-FFF2-40B4-BE49-F238E27FC236}">
                  <a16:creationId xmlns:a16="http://schemas.microsoft.com/office/drawing/2014/main" id="{43D434AF-F010-4F33-B9A5-910AD1E506E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463907" y="4387903"/>
              <a:ext cx="812714" cy="495248"/>
            </a:xfrm>
            <a:prstGeom prst="rect">
              <a:avLst/>
            </a:prstGeom>
          </p:spPr>
        </p:pic>
        <p:pic>
          <p:nvPicPr>
            <p:cNvPr id="11" name="Grafik 10">
              <a:extLst>
                <a:ext uri="{FF2B5EF4-FFF2-40B4-BE49-F238E27FC236}">
                  <a16:creationId xmlns:a16="http://schemas.microsoft.com/office/drawing/2014/main" id="{3B4D04B1-CB23-4317-80C2-117DCC195B7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424183" y="447675"/>
              <a:ext cx="905483" cy="813667"/>
            </a:xfrm>
            <a:prstGeom prst="rect">
              <a:avLst/>
            </a:prstGeom>
          </p:spPr>
        </p:pic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07048CEC-62E9-423A-95F9-FC8CA72C20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62074" y="1771650"/>
            <a:ext cx="3971925" cy="860822"/>
          </a:xfrm>
        </p:spPr>
        <p:txBody>
          <a:bodyPr lIns="0" tIns="0" rIns="0" bIns="0" anchor="b">
            <a:noAutofit/>
          </a:bodyPr>
          <a:lstStyle>
            <a:lvl1pPr algn="l">
              <a:defRPr sz="2800"/>
            </a:lvl1pPr>
          </a:lstStyle>
          <a:p>
            <a:r>
              <a:rPr lang="de-DE"/>
              <a:t>Titelmasterformat durch Klicken bearbeiten</a:t>
            </a:r>
            <a:endParaRPr lang="de-AT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4A48B0C-6F12-4CAD-AD6C-44106BF83D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62074" y="2701528"/>
            <a:ext cx="3959225" cy="468000"/>
          </a:xfrm>
        </p:spPr>
        <p:txBody>
          <a:bodyPr lIns="0" tIns="0" rIns="0" bIns="0"/>
          <a:lstStyle>
            <a:lvl1pPr marL="0" indent="0" algn="l">
              <a:buNone/>
              <a:defRPr sz="1400" b="1"/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de-DE"/>
              <a:t>Formatvorlage des Untertitelmasters durch Klicken bearbeiten</a:t>
            </a:r>
            <a:endParaRPr lang="de-AT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EB13753A-614B-4CE8-80E9-3521E01530B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36599" y="4461813"/>
            <a:ext cx="2016125" cy="447675"/>
          </a:xfrm>
        </p:spPr>
        <p:txBody>
          <a:bodyPr anchor="b"/>
          <a:lstStyle>
            <a:lvl1pPr marL="0" indent="0">
              <a:buNone/>
              <a:defRPr sz="800"/>
            </a:lvl1pPr>
            <a:lvl2pPr marL="144000" indent="0">
              <a:buNone/>
              <a:defRPr sz="800"/>
            </a:lvl2pPr>
            <a:lvl3pPr marL="288000" indent="0">
              <a:buNone/>
              <a:defRPr sz="800"/>
            </a:lvl3pPr>
            <a:lvl4pPr marL="432000" indent="0">
              <a:buNone/>
              <a:defRPr sz="800"/>
            </a:lvl4pPr>
            <a:lvl5pPr marL="576000" indent="0">
              <a:buNone/>
              <a:defRPr sz="800"/>
            </a:lvl5pPr>
          </a:lstStyle>
          <a:p>
            <a:pPr lvl="0"/>
            <a:r>
              <a:rPr lang="de-AT"/>
              <a:t>Platzhalter für Copyright (nur auf Schlussfolie)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868473468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72AF221-57D3-4A56-BA74-8EA148F1D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20E81E6-5DAF-42C7-B85C-93757488BB1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37980" y="1527176"/>
            <a:ext cx="7415419" cy="2719388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de-AT" dirty="0"/>
              <a:t>Bild, Grafik, Diagramm oder SmartArt einfügen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D403F3D-3A08-434E-A95D-62B04BDF4C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5CDC9-28B0-4B90-B69F-F5EBF7E55BE4}" type="datetime1">
              <a:rPr lang="de-AT" smtClean="0"/>
              <a:t>22.09.2017</a:t>
            </a:fld>
            <a:endParaRPr lang="de-AT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FE412A1-1A2C-46EA-ADB7-1B2CCD7396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FH Salzburg  ·  Informationstechnik &amp; System-Management   ·  Klammer, Unterrainer, Wieland </a:t>
            </a:r>
            <a:endParaRPr lang="de-AT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D0BD04C-41A7-4007-9DE0-DCDC5451FF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469B5-C180-4227-8051-48377B8E3CF1}" type="slidenum">
              <a:rPr lang="de-AT" smtClean="0"/>
              <a:t>‹Nr.›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0250263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k gro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72AF221-57D3-4A56-BA74-8EA148F1D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20E81E6-5DAF-42C7-B85C-93757488BB1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37980" y="1527175"/>
            <a:ext cx="7415419" cy="3028949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de-AT" dirty="0"/>
              <a:t>Bild, Grafik, Diagramm oder SmartArt einfügen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D403F3D-3A08-434E-A95D-62B04BDF4C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E89D9-4287-4C47-B616-FDA189C2D668}" type="datetime1">
              <a:rPr lang="de-AT" smtClean="0"/>
              <a:t>22.09.2017</a:t>
            </a:fld>
            <a:endParaRPr lang="de-AT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FE412A1-1A2C-46EA-ADB7-1B2CCD7396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FH Salzburg  ·  Informationstechnik &amp; System-Management   ·  Klammer, Unterrainer, Wieland </a:t>
            </a:r>
            <a:endParaRPr lang="de-AT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D0BD04C-41A7-4007-9DE0-DCDC5451FF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469B5-C180-4227-8051-48377B8E3CF1}" type="slidenum">
              <a:rPr lang="de-AT" smtClean="0"/>
              <a:t>‹Nr.›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8431667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0D1AE8B-0B7F-443F-8C2F-3CEE422FDF7A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736600" y="1527175"/>
            <a:ext cx="3672000" cy="3028950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de-AT" dirty="0"/>
              <a:t>Formatvorlagen des Textmasters bearbeiten</a:t>
            </a:r>
          </a:p>
          <a:p>
            <a:pPr lvl="1"/>
            <a:r>
              <a:rPr lang="de-AT" dirty="0"/>
              <a:t>Zweite Ebene</a:t>
            </a:r>
          </a:p>
          <a:p>
            <a:pPr lvl="2"/>
            <a:r>
              <a:rPr lang="de-AT" dirty="0"/>
              <a:t>Dritte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478C7300-D35E-41E8-ADDB-4850FB726266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738686" y="1527175"/>
            <a:ext cx="3686177" cy="3028950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de-AT" dirty="0"/>
              <a:t>Formatvorlagen des Textmasters bearbeiten</a:t>
            </a:r>
          </a:p>
          <a:p>
            <a:pPr lvl="1"/>
            <a:r>
              <a:rPr lang="de-AT" dirty="0"/>
              <a:t>Zweite Ebene</a:t>
            </a:r>
          </a:p>
          <a:p>
            <a:pPr lvl="2"/>
            <a:r>
              <a:rPr lang="de-AT" dirty="0"/>
              <a:t>Dritte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0F0EB77-7794-476F-A789-046E31D545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5AACC-F0B6-4BE8-8CDB-8A5D1F4D34CE}" type="datetime1">
              <a:rPr lang="de-AT" smtClean="0"/>
              <a:t>22.09.2017</a:t>
            </a:fld>
            <a:endParaRPr lang="de-AT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5863198-3C17-40C2-B753-55A97E981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FH Salzburg  ·  Informationstechnik &amp; System-Management   ·  Klammer, Unterrainer, Wieland </a:t>
            </a:r>
            <a:endParaRPr lang="de-AT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ADB8466-B94C-4E9B-B815-550F62A0A2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469B5-C180-4227-8051-48377B8E3CF1}" type="slidenum">
              <a:rPr lang="de-AT" smtClean="0"/>
              <a:t>‹Nr.›</a:t>
            </a:fld>
            <a:endParaRPr lang="de-AT" dirty="0"/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A2D1044B-ECA7-4545-AABE-0EDC1C471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8412057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CD12154-D44A-48C0-85C7-3A6B700ED6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6600" y="1532732"/>
            <a:ext cx="3668712" cy="499268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A9A8AA5-22D4-4FE5-99FA-0034B1189029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736600" y="2127250"/>
            <a:ext cx="3668712" cy="2428875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de-AT" dirty="0"/>
              <a:t>Formatvorlagen des Textmasters bearbeiten</a:t>
            </a:r>
          </a:p>
          <a:p>
            <a:pPr lvl="1"/>
            <a:r>
              <a:rPr lang="de-AT" dirty="0"/>
              <a:t>Zweite Ebene</a:t>
            </a:r>
          </a:p>
          <a:p>
            <a:pPr lvl="2"/>
            <a:r>
              <a:rPr lang="de-AT" dirty="0"/>
              <a:t>Dritte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277D6A39-2CE2-497A-829A-CDA53E018E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738688" y="1532732"/>
            <a:ext cx="3686176" cy="499268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08851359-DAFB-4A7D-8805-89E792FE94B8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738688" y="2127250"/>
            <a:ext cx="3686176" cy="2428875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de-AT" dirty="0"/>
              <a:t>Formatvorlagen des Textmasters bearbeiten</a:t>
            </a:r>
          </a:p>
          <a:p>
            <a:pPr lvl="1"/>
            <a:r>
              <a:rPr lang="de-AT" dirty="0"/>
              <a:t>Zweite Ebene</a:t>
            </a:r>
          </a:p>
          <a:p>
            <a:pPr lvl="2"/>
            <a:r>
              <a:rPr lang="de-AT" dirty="0"/>
              <a:t>Dritte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2023ECFA-6E29-4872-B0E4-D6A116AD6B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960236-CA5A-41A2-8FB2-F31D685431E9}" type="datetime1">
              <a:rPr lang="de-AT" smtClean="0"/>
              <a:t>22.09.2017</a:t>
            </a:fld>
            <a:endParaRPr lang="de-AT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60FD7E99-323F-4CFA-A86E-7D1436DEB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FH Salzburg  ·  Informationstechnik &amp; System-Management   ·  Klammer, Unterrainer, Wieland </a:t>
            </a:r>
            <a:endParaRPr lang="de-AT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0185E1F5-F8C0-48A7-AE8A-5405E73E9F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469B5-C180-4227-8051-48377B8E3CF1}" type="slidenum">
              <a:rPr lang="de-AT" smtClean="0"/>
              <a:t>‹Nr.›</a:t>
            </a:fld>
            <a:endParaRPr lang="de-AT" dirty="0"/>
          </a:p>
        </p:txBody>
      </p:sp>
      <p:sp>
        <p:nvSpPr>
          <p:cNvPr id="11" name="Titel 10">
            <a:extLst>
              <a:ext uri="{FF2B5EF4-FFF2-40B4-BE49-F238E27FC236}">
                <a16:creationId xmlns:a16="http://schemas.microsoft.com/office/drawing/2014/main" id="{B188B3A9-2C37-45D5-A8AD-F3CEFD9A4C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3021105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Bilder mi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DBC0764D-07A4-43BD-8EA0-81B3BE86C61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36600" y="3116263"/>
            <a:ext cx="3668713" cy="1439862"/>
          </a:xfrm>
        </p:spPr>
        <p:txBody>
          <a:bodyPr/>
          <a:lstStyle/>
          <a:p>
            <a:pPr lvl="0"/>
            <a:r>
              <a:rPr lang="de-AT" dirty="0"/>
              <a:t>Formatvorlagen des Textmasters bearbeiten</a:t>
            </a:r>
          </a:p>
          <a:p>
            <a:pPr lvl="1"/>
            <a:r>
              <a:rPr lang="de-AT" dirty="0"/>
              <a:t>Zweite Ebene</a:t>
            </a:r>
          </a:p>
          <a:p>
            <a:pPr lvl="2"/>
            <a:r>
              <a:rPr lang="de-AT" dirty="0"/>
              <a:t>Dritte Ebene</a:t>
            </a:r>
          </a:p>
        </p:txBody>
      </p:sp>
      <p:sp>
        <p:nvSpPr>
          <p:cNvPr id="13" name="Bildplatzhalter 12">
            <a:extLst>
              <a:ext uri="{FF2B5EF4-FFF2-40B4-BE49-F238E27FC236}">
                <a16:creationId xmlns:a16="http://schemas.microsoft.com/office/drawing/2014/main" id="{5A938329-341A-4F53-ABCE-F0CCC549807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36600" y="1527175"/>
            <a:ext cx="3668713" cy="1443038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AT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EDF059A-1941-4A7D-BF88-85CA6C4F4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0F0EB77-7794-476F-A789-046E31D545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57E1D-72BD-4C1D-9300-49AD2555AF41}" type="datetime1">
              <a:rPr lang="de-AT" smtClean="0"/>
              <a:t>22.09.2017</a:t>
            </a:fld>
            <a:endParaRPr lang="de-AT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5863198-3C17-40C2-B753-55A97E981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FH Salzburg  ·  Informationstechnik &amp; System-Management   ·  Klammer, Unterrainer, Wieland </a:t>
            </a:r>
            <a:endParaRPr lang="de-AT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ADB8466-B94C-4E9B-B815-550F62A0A2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469B5-C180-4227-8051-48377B8E3CF1}" type="slidenum">
              <a:rPr lang="de-AT" smtClean="0"/>
              <a:t>‹Nr.›</a:t>
            </a:fld>
            <a:endParaRPr lang="de-AT" dirty="0"/>
          </a:p>
        </p:txBody>
      </p:sp>
      <p:sp>
        <p:nvSpPr>
          <p:cNvPr id="14" name="Bildplatzhalter 12">
            <a:extLst>
              <a:ext uri="{FF2B5EF4-FFF2-40B4-BE49-F238E27FC236}">
                <a16:creationId xmlns:a16="http://schemas.microsoft.com/office/drawing/2014/main" id="{0964FE8B-93B6-4BC4-BBBC-9B75021A79D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756937" y="1527175"/>
            <a:ext cx="3668713" cy="1443038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AT" dirty="0"/>
          </a:p>
        </p:txBody>
      </p:sp>
      <p:sp>
        <p:nvSpPr>
          <p:cNvPr id="17" name="Textplatzhalter 15">
            <a:extLst>
              <a:ext uri="{FF2B5EF4-FFF2-40B4-BE49-F238E27FC236}">
                <a16:creationId xmlns:a16="http://schemas.microsoft.com/office/drawing/2014/main" id="{6DD21BDB-B655-4D05-8643-3C004094F74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756938" y="3116263"/>
            <a:ext cx="3668713" cy="1439862"/>
          </a:xfrm>
        </p:spPr>
        <p:txBody>
          <a:bodyPr/>
          <a:lstStyle/>
          <a:p>
            <a:pPr lvl="0"/>
            <a:r>
              <a:rPr lang="de-AT" dirty="0"/>
              <a:t>Formatvorlagen des Textmasters bearbeiten</a:t>
            </a:r>
          </a:p>
          <a:p>
            <a:pPr lvl="1"/>
            <a:r>
              <a:rPr lang="de-AT" dirty="0"/>
              <a:t>Zweite Ebene</a:t>
            </a:r>
          </a:p>
          <a:p>
            <a:pPr lvl="2"/>
            <a:r>
              <a:rPr lang="de-AT" dirty="0"/>
              <a:t>Dritte Ebene</a:t>
            </a:r>
          </a:p>
        </p:txBody>
      </p:sp>
    </p:spTree>
    <p:extLst>
      <p:ext uri="{BB962C8B-B14F-4D97-AF65-F5344CB8AC3E}">
        <p14:creationId xmlns:p14="http://schemas.microsoft.com/office/powerpoint/2010/main" val="4781284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rei Bilder mi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Bildplatzhalter 12">
            <a:extLst>
              <a:ext uri="{FF2B5EF4-FFF2-40B4-BE49-F238E27FC236}">
                <a16:creationId xmlns:a16="http://schemas.microsoft.com/office/drawing/2014/main" id="{5A938329-341A-4F53-ABCE-F0CCC549807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36601" y="1527175"/>
            <a:ext cx="2304000" cy="1443038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AT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EDF059A-1941-4A7D-BF88-85CA6C4F4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0F0EB77-7794-476F-A789-046E31D545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57EC3C-10FF-4AD4-ACED-7D7B2000B449}" type="datetime1">
              <a:rPr lang="de-AT" smtClean="0"/>
              <a:t>22.09.2017</a:t>
            </a:fld>
            <a:endParaRPr lang="de-AT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5863198-3C17-40C2-B753-55A97E981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FH Salzburg  ·  Informationstechnik &amp; System-Management   ·  Klammer, Unterrainer, Wieland </a:t>
            </a:r>
            <a:endParaRPr lang="de-AT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ADB8466-B94C-4E9B-B815-550F62A0A2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469B5-C180-4227-8051-48377B8E3CF1}" type="slidenum">
              <a:rPr lang="de-AT" smtClean="0"/>
              <a:t>‹Nr.›</a:t>
            </a:fld>
            <a:endParaRPr lang="de-AT" dirty="0"/>
          </a:p>
        </p:txBody>
      </p:sp>
      <p:sp>
        <p:nvSpPr>
          <p:cNvPr id="14" name="Bildplatzhalter 12">
            <a:extLst>
              <a:ext uri="{FF2B5EF4-FFF2-40B4-BE49-F238E27FC236}">
                <a16:creationId xmlns:a16="http://schemas.microsoft.com/office/drawing/2014/main" id="{0964FE8B-93B6-4BC4-BBBC-9B75021A79D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425337" y="1527175"/>
            <a:ext cx="2304000" cy="1443038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AT" dirty="0"/>
          </a:p>
        </p:txBody>
      </p:sp>
      <p:sp>
        <p:nvSpPr>
          <p:cNvPr id="12" name="Bildplatzhalter 12">
            <a:extLst>
              <a:ext uri="{FF2B5EF4-FFF2-40B4-BE49-F238E27FC236}">
                <a16:creationId xmlns:a16="http://schemas.microsoft.com/office/drawing/2014/main" id="{D74B3FA1-9846-4211-A3A6-9F425E060282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123195" y="1527175"/>
            <a:ext cx="2304000" cy="1443038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AT" dirty="0"/>
          </a:p>
        </p:txBody>
      </p:sp>
      <p:sp>
        <p:nvSpPr>
          <p:cNvPr id="15" name="Textplatzhalter 15">
            <a:extLst>
              <a:ext uri="{FF2B5EF4-FFF2-40B4-BE49-F238E27FC236}">
                <a16:creationId xmlns:a16="http://schemas.microsoft.com/office/drawing/2014/main" id="{A3CCF484-D439-4AF8-99D7-7CEA0E8F149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36600" y="3116263"/>
            <a:ext cx="2304001" cy="1439862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75F93C75-38F0-4ED6-A6F7-EFAB1F28DCA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19999" y="3116263"/>
            <a:ext cx="2304001" cy="1439862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17" name="Textplatzhalter 15">
            <a:extLst>
              <a:ext uri="{FF2B5EF4-FFF2-40B4-BE49-F238E27FC236}">
                <a16:creationId xmlns:a16="http://schemas.microsoft.com/office/drawing/2014/main" id="{07A9B07E-868E-41ED-8FD6-D193AF33626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123195" y="3116263"/>
            <a:ext cx="2304001" cy="1439862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</p:spTree>
    <p:extLst>
      <p:ext uri="{BB962C8B-B14F-4D97-AF65-F5344CB8AC3E}">
        <p14:creationId xmlns:p14="http://schemas.microsoft.com/office/powerpoint/2010/main" val="35922006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er Bilder mi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Bildplatzhalter 12">
            <a:extLst>
              <a:ext uri="{FF2B5EF4-FFF2-40B4-BE49-F238E27FC236}">
                <a16:creationId xmlns:a16="http://schemas.microsoft.com/office/drawing/2014/main" id="{5A938329-341A-4F53-ABCE-F0CCC549807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36601" y="1527175"/>
            <a:ext cx="1620000" cy="1443038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AT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EDF059A-1941-4A7D-BF88-85CA6C4F4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0F0EB77-7794-476F-A789-046E31D545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E40F24-426D-4E81-9D53-1F595A01A874}" type="datetime1">
              <a:rPr lang="de-AT" smtClean="0"/>
              <a:t>22.09.2017</a:t>
            </a:fld>
            <a:endParaRPr lang="de-AT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5863198-3C17-40C2-B753-55A97E981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FH Salzburg  ·  Informationstechnik &amp; System-Management   ·  Klammer, Unterrainer, Wieland </a:t>
            </a:r>
            <a:endParaRPr lang="de-AT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ADB8466-B94C-4E9B-B815-550F62A0A2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469B5-C180-4227-8051-48377B8E3CF1}" type="slidenum">
              <a:rPr lang="de-AT" smtClean="0"/>
              <a:t>‹Nr.›</a:t>
            </a:fld>
            <a:endParaRPr lang="de-AT" dirty="0"/>
          </a:p>
        </p:txBody>
      </p:sp>
      <p:sp>
        <p:nvSpPr>
          <p:cNvPr id="14" name="Bildplatzhalter 12">
            <a:extLst>
              <a:ext uri="{FF2B5EF4-FFF2-40B4-BE49-F238E27FC236}">
                <a16:creationId xmlns:a16="http://schemas.microsoft.com/office/drawing/2014/main" id="{0964FE8B-93B6-4BC4-BBBC-9B75021A79D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759456" y="1527175"/>
            <a:ext cx="1620000" cy="1443038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AT" dirty="0"/>
          </a:p>
        </p:txBody>
      </p:sp>
      <p:sp>
        <p:nvSpPr>
          <p:cNvPr id="18" name="Bildplatzhalter 12">
            <a:extLst>
              <a:ext uri="{FF2B5EF4-FFF2-40B4-BE49-F238E27FC236}">
                <a16:creationId xmlns:a16="http://schemas.microsoft.com/office/drawing/2014/main" id="{CC97C896-2A9B-4881-9271-E4E3CACCC99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782311" y="1527175"/>
            <a:ext cx="1620000" cy="1443038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AT" dirty="0"/>
          </a:p>
        </p:txBody>
      </p:sp>
      <p:sp>
        <p:nvSpPr>
          <p:cNvPr id="21" name="Bildplatzhalter 12">
            <a:extLst>
              <a:ext uri="{FF2B5EF4-FFF2-40B4-BE49-F238E27FC236}">
                <a16:creationId xmlns:a16="http://schemas.microsoft.com/office/drawing/2014/main" id="{931E0872-DC46-495C-9C8A-14B2E64043D5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805167" y="1527175"/>
            <a:ext cx="1620000" cy="1443038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AT" dirty="0"/>
          </a:p>
        </p:txBody>
      </p:sp>
      <p:sp>
        <p:nvSpPr>
          <p:cNvPr id="25" name="Textplatzhalter 15">
            <a:extLst>
              <a:ext uri="{FF2B5EF4-FFF2-40B4-BE49-F238E27FC236}">
                <a16:creationId xmlns:a16="http://schemas.microsoft.com/office/drawing/2014/main" id="{DDDC9030-CF9B-42B6-87C3-C18F84BFA54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6600" y="3116263"/>
            <a:ext cx="1619999" cy="1439862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28" name="Textplatzhalter 15">
            <a:extLst>
              <a:ext uri="{FF2B5EF4-FFF2-40B4-BE49-F238E27FC236}">
                <a16:creationId xmlns:a16="http://schemas.microsoft.com/office/drawing/2014/main" id="{5F2C7516-6BCF-4DC7-B27C-1FF2C84A739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2769440" y="3116263"/>
            <a:ext cx="1619999" cy="1439862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29" name="Textplatzhalter 15">
            <a:extLst>
              <a:ext uri="{FF2B5EF4-FFF2-40B4-BE49-F238E27FC236}">
                <a16:creationId xmlns:a16="http://schemas.microsoft.com/office/drawing/2014/main" id="{C684E9AE-BEB7-4A25-A358-1EA4271D5E8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787166" y="3116263"/>
            <a:ext cx="1619999" cy="1439862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30" name="Textplatzhalter 15">
            <a:extLst>
              <a:ext uri="{FF2B5EF4-FFF2-40B4-BE49-F238E27FC236}">
                <a16:creationId xmlns:a16="http://schemas.microsoft.com/office/drawing/2014/main" id="{7F22FED2-2C96-438F-B75F-2A353B83E46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804891" y="3116263"/>
            <a:ext cx="1619999" cy="1439862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</p:spTree>
    <p:extLst>
      <p:ext uri="{BB962C8B-B14F-4D97-AF65-F5344CB8AC3E}">
        <p14:creationId xmlns:p14="http://schemas.microsoft.com/office/powerpoint/2010/main" val="425893381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rei Inhalte mit Überschrif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DF059A-1941-4A7D-BF88-85CA6C4F4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0F0EB77-7794-476F-A789-046E31D545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C09E1-1CB7-4213-830B-4E35EE10C59B}" type="datetime1">
              <a:rPr lang="de-AT" smtClean="0"/>
              <a:t>22.09.2017</a:t>
            </a:fld>
            <a:endParaRPr lang="de-AT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5863198-3C17-40C2-B753-55A97E981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FH Salzburg  ·  Informationstechnik &amp; System-Management   ·  Klammer, Unterrainer, Wieland </a:t>
            </a:r>
            <a:endParaRPr lang="de-AT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ADB8466-B94C-4E9B-B815-550F62A0A2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469B5-C180-4227-8051-48377B8E3CF1}" type="slidenum">
              <a:rPr lang="de-AT" smtClean="0"/>
              <a:t>‹Nr.›</a:t>
            </a:fld>
            <a:endParaRPr lang="de-AT" dirty="0"/>
          </a:p>
        </p:txBody>
      </p:sp>
      <p:sp>
        <p:nvSpPr>
          <p:cNvPr id="15" name="Textplatzhalter 15">
            <a:extLst>
              <a:ext uri="{FF2B5EF4-FFF2-40B4-BE49-F238E27FC236}">
                <a16:creationId xmlns:a16="http://schemas.microsoft.com/office/drawing/2014/main" id="{A3CCF484-D439-4AF8-99D7-7CEA0E8F149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36600" y="1527175"/>
            <a:ext cx="2304001" cy="467880"/>
          </a:xfrm>
        </p:spPr>
        <p:txBody>
          <a:bodyPr/>
          <a:lstStyle>
            <a:lvl1pPr marL="0" indent="0">
              <a:buNone/>
              <a:defRPr b="1"/>
            </a:lvl1pPr>
            <a:lvl2pPr marL="144000" indent="0">
              <a:buNone/>
              <a:defRPr/>
            </a:lvl2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75F93C75-38F0-4ED6-A6F7-EFAB1F28DCA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19999" y="1527175"/>
            <a:ext cx="2304001" cy="467880"/>
          </a:xfrm>
        </p:spPr>
        <p:txBody>
          <a:bodyPr/>
          <a:lstStyle>
            <a:lvl1pPr marL="0" indent="0">
              <a:buNone/>
              <a:defRPr b="1"/>
            </a:lvl1pPr>
            <a:lvl2pPr marL="144000" indent="0">
              <a:buNone/>
              <a:defRPr/>
            </a:lvl2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17" name="Textplatzhalter 15">
            <a:extLst>
              <a:ext uri="{FF2B5EF4-FFF2-40B4-BE49-F238E27FC236}">
                <a16:creationId xmlns:a16="http://schemas.microsoft.com/office/drawing/2014/main" id="{07A9B07E-868E-41ED-8FD6-D193AF33626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123195" y="1527175"/>
            <a:ext cx="2304001" cy="467880"/>
          </a:xfrm>
        </p:spPr>
        <p:txBody>
          <a:bodyPr/>
          <a:lstStyle>
            <a:lvl1pPr marL="0" indent="0">
              <a:buNone/>
              <a:defRPr b="1"/>
            </a:lvl1pPr>
            <a:lvl2pPr marL="144000" indent="0">
              <a:buNone/>
              <a:defRPr/>
            </a:lvl2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3447D7D5-AA85-4440-8440-1D81CB94530E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736600" y="2146300"/>
            <a:ext cx="2303463" cy="2409825"/>
          </a:xfrm>
        </p:spPr>
        <p:txBody>
          <a:bodyPr/>
          <a:lstStyle/>
          <a:p>
            <a:pPr lvl="0"/>
            <a:r>
              <a:rPr lang="de-AT" dirty="0"/>
              <a:t>Formatvorlagen des Textmasters bearbeiten</a:t>
            </a:r>
          </a:p>
          <a:p>
            <a:pPr lvl="1"/>
            <a:r>
              <a:rPr lang="de-AT" dirty="0"/>
              <a:t>Zweite Ebene</a:t>
            </a:r>
          </a:p>
          <a:p>
            <a:pPr lvl="2"/>
            <a:r>
              <a:rPr lang="de-AT" dirty="0"/>
              <a:t>Dritte Ebene</a:t>
            </a:r>
          </a:p>
        </p:txBody>
      </p:sp>
      <p:sp>
        <p:nvSpPr>
          <p:cNvPr id="18" name="Inhaltsplatzhalter 8">
            <a:extLst>
              <a:ext uri="{FF2B5EF4-FFF2-40B4-BE49-F238E27FC236}">
                <a16:creationId xmlns:a16="http://schemas.microsoft.com/office/drawing/2014/main" id="{FC7741F3-7BD4-4444-85A2-EF57946830BE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3420537" y="2146300"/>
            <a:ext cx="2303463" cy="2409825"/>
          </a:xfrm>
        </p:spPr>
        <p:txBody>
          <a:bodyPr/>
          <a:lstStyle/>
          <a:p>
            <a:pPr lvl="0"/>
            <a:r>
              <a:rPr lang="de-AT" dirty="0"/>
              <a:t>Formatvorlagen des Textmasters bearbeiten</a:t>
            </a:r>
          </a:p>
          <a:p>
            <a:pPr lvl="1"/>
            <a:r>
              <a:rPr lang="de-AT" dirty="0"/>
              <a:t>Zweite Ebene</a:t>
            </a:r>
          </a:p>
          <a:p>
            <a:pPr lvl="2"/>
            <a:r>
              <a:rPr lang="de-AT" dirty="0"/>
              <a:t>Dritte Ebene</a:t>
            </a:r>
          </a:p>
        </p:txBody>
      </p:sp>
      <p:sp>
        <p:nvSpPr>
          <p:cNvPr id="19" name="Inhaltsplatzhalter 8">
            <a:extLst>
              <a:ext uri="{FF2B5EF4-FFF2-40B4-BE49-F238E27FC236}">
                <a16:creationId xmlns:a16="http://schemas.microsoft.com/office/drawing/2014/main" id="{22432E4A-F9FF-4EBA-B6AD-B49BBEDDEC1B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6123733" y="2146300"/>
            <a:ext cx="2303463" cy="2409825"/>
          </a:xfrm>
        </p:spPr>
        <p:txBody>
          <a:bodyPr/>
          <a:lstStyle/>
          <a:p>
            <a:pPr lvl="0"/>
            <a:r>
              <a:rPr lang="de-AT" dirty="0"/>
              <a:t>Formatvorlagen des Textmasters bearbeiten</a:t>
            </a:r>
          </a:p>
          <a:p>
            <a:pPr lvl="1"/>
            <a:r>
              <a:rPr lang="de-AT" dirty="0"/>
              <a:t>Zweite Ebene</a:t>
            </a:r>
          </a:p>
          <a:p>
            <a:pPr lvl="2"/>
            <a:r>
              <a:rPr lang="de-AT" dirty="0"/>
              <a:t>Dritte Ebene</a:t>
            </a:r>
          </a:p>
        </p:txBody>
      </p:sp>
    </p:spTree>
    <p:extLst>
      <p:ext uri="{BB962C8B-B14F-4D97-AF65-F5344CB8AC3E}">
        <p14:creationId xmlns:p14="http://schemas.microsoft.com/office/powerpoint/2010/main" val="389744619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Vier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DF059A-1941-4A7D-BF88-85CA6C4F4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0D1AE8B-0B7F-443F-8C2F-3CEE422FDF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36600" y="1527174"/>
            <a:ext cx="3668712" cy="1440000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478C7300-D35E-41E8-ADDB-4850FB7262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738687" y="1527174"/>
            <a:ext cx="3686176" cy="1440000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0F0EB77-7794-476F-A789-046E31D545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DA09F-87B0-4150-8818-4AB93B9DBD02}" type="datetime1">
              <a:rPr lang="de-AT" smtClean="0"/>
              <a:t>22.09.2017</a:t>
            </a:fld>
            <a:endParaRPr lang="de-AT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5863198-3C17-40C2-B753-55A97E981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FH Salzburg  ·  Informationstechnik &amp; System-Management   ·  Klammer, Unterrainer, Wieland </a:t>
            </a:r>
            <a:endParaRPr lang="de-AT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ADB8466-B94C-4E9B-B815-550F62A0A2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469B5-C180-4227-8051-48377B8E3CF1}" type="slidenum">
              <a:rPr lang="de-AT" smtClean="0"/>
              <a:t>‹Nr.›</a:t>
            </a:fld>
            <a:endParaRPr lang="de-AT" dirty="0"/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9EE80469-4037-4CA5-A3FF-1325E225CDB6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736600" y="3116125"/>
            <a:ext cx="3668712" cy="1440000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9" name="Inhaltsplatzhalter 3">
            <a:extLst>
              <a:ext uri="{FF2B5EF4-FFF2-40B4-BE49-F238E27FC236}">
                <a16:creationId xmlns:a16="http://schemas.microsoft.com/office/drawing/2014/main" id="{6A6E04A0-B015-4720-933D-DF1F33496938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4738687" y="3116125"/>
            <a:ext cx="3686176" cy="1440000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</p:spTree>
    <p:extLst>
      <p:ext uri="{BB962C8B-B14F-4D97-AF65-F5344CB8AC3E}">
        <p14:creationId xmlns:p14="http://schemas.microsoft.com/office/powerpoint/2010/main" val="93255401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597A4C7-9ECA-43F3-AA1A-B08CBCC25A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2335183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72AF221-57D3-4A56-BA74-8EA148F1D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20E81E6-5DAF-42C7-B85C-93757488BB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7980" y="1527175"/>
            <a:ext cx="5778708" cy="2719389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D403F3D-3A08-434E-A95D-62B04BDF4C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3EDB2A-8FD0-428A-85DB-91690C380ACA}" type="datetime1">
              <a:rPr lang="de-AT" smtClean="0"/>
              <a:t>22.09.2017</a:t>
            </a:fld>
            <a:endParaRPr lang="de-AT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FE412A1-1A2C-46EA-ADB7-1B2CCD7396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FH Salzburg  ·  Informationstechnik &amp; System-Management   ·  Klammer, Unterrainer, Wieland </a:t>
            </a:r>
            <a:endParaRPr lang="de-AT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D0BD04C-41A7-4007-9DE0-DCDC5451FF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469B5-C180-4227-8051-48377B8E3CF1}" type="slidenum">
              <a:rPr lang="de-AT" smtClean="0"/>
              <a:t>‹Nr.›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99039413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911757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IS Titel-/Schlussfoli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Bildplatzhalter 27">
            <a:extLst>
              <a:ext uri="{FF2B5EF4-FFF2-40B4-BE49-F238E27FC236}">
                <a16:creationId xmlns:a16="http://schemas.microsoft.com/office/drawing/2014/main" id="{C33690CA-3E97-4684-891A-55269909A6D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752725" y="1527176"/>
            <a:ext cx="5400675" cy="2719388"/>
          </a:xfrm>
        </p:spPr>
        <p:txBody>
          <a:bodyPr anchor="b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Bild durch Klicken auf Symbol hinzufügen </a:t>
            </a:r>
            <a:r>
              <a:rPr lang="de-AT" dirty="0"/>
              <a:t>(bitte Lesbarkeit des Titels und Untertitels beachten)</a:t>
            </a:r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43D434AF-F010-4F33-B9A5-910AD1E506E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63907" y="4387903"/>
            <a:ext cx="812714" cy="49524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7048CEC-62E9-423A-95F9-FC8CA72C20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62074" y="1771650"/>
            <a:ext cx="3971925" cy="860822"/>
          </a:xfrm>
        </p:spPr>
        <p:txBody>
          <a:bodyPr lIns="0" tIns="0" rIns="0" bIns="0" anchor="b">
            <a:noAutofit/>
          </a:bodyPr>
          <a:lstStyle>
            <a:lvl1pPr algn="l">
              <a:defRPr sz="2800"/>
            </a:lvl1pPr>
          </a:lstStyle>
          <a:p>
            <a:r>
              <a:rPr lang="de-AT"/>
              <a:t>Titelmasterformat durch Klicken bearbeiten</a:t>
            </a:r>
            <a:endParaRPr lang="de-AT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4A48B0C-6F12-4CAD-AD6C-44106BF83D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62074" y="2701528"/>
            <a:ext cx="3959225" cy="468000"/>
          </a:xfrm>
        </p:spPr>
        <p:txBody>
          <a:bodyPr lIns="0" tIns="0" rIns="0" bIns="0"/>
          <a:lstStyle>
            <a:lvl1pPr marL="0" indent="0" algn="l">
              <a:buNone/>
              <a:defRPr sz="1400" b="1"/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de-AT"/>
              <a:t>Formatvorlage des Untertitelmasters durch Klicken bearbeiten</a:t>
            </a:r>
            <a:endParaRPr lang="de-AT" dirty="0"/>
          </a:p>
        </p:txBody>
      </p:sp>
      <p:sp>
        <p:nvSpPr>
          <p:cNvPr id="8" name="Textplatzhalter 4">
            <a:extLst>
              <a:ext uri="{FF2B5EF4-FFF2-40B4-BE49-F238E27FC236}">
                <a16:creationId xmlns:a16="http://schemas.microsoft.com/office/drawing/2014/main" id="{C1D6EF4D-631D-4362-81AC-26961EA8E6F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36599" y="4461813"/>
            <a:ext cx="2016125" cy="447675"/>
          </a:xfrm>
        </p:spPr>
        <p:txBody>
          <a:bodyPr anchor="b"/>
          <a:lstStyle>
            <a:lvl1pPr marL="0" indent="0">
              <a:buNone/>
              <a:defRPr sz="800"/>
            </a:lvl1pPr>
            <a:lvl2pPr marL="144000" indent="0">
              <a:buNone/>
              <a:defRPr sz="800"/>
            </a:lvl2pPr>
            <a:lvl3pPr marL="288000" indent="0">
              <a:buNone/>
              <a:defRPr sz="800"/>
            </a:lvl3pPr>
            <a:lvl4pPr marL="432000" indent="0">
              <a:buNone/>
              <a:defRPr sz="800"/>
            </a:lvl4pPr>
            <a:lvl5pPr marL="576000" indent="0">
              <a:buNone/>
              <a:defRPr sz="800"/>
            </a:lvl5pPr>
          </a:lstStyle>
          <a:p>
            <a:pPr lvl="0"/>
            <a:r>
              <a:rPr lang="de-AT"/>
              <a:t>Platzhalter für Copyright (nur auf Schlussfolie)</a:t>
            </a:r>
            <a:endParaRPr lang="de-AT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7683457A-CCA9-4475-BFBF-80ED650899D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991"/>
          <a:stretch/>
        </p:blipFill>
        <p:spPr>
          <a:xfrm>
            <a:off x="5078674" y="447462"/>
            <a:ext cx="1594800" cy="1006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77764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MA Titel-/Schlussfoli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Bildplatzhalter 27">
            <a:extLst>
              <a:ext uri="{FF2B5EF4-FFF2-40B4-BE49-F238E27FC236}">
                <a16:creationId xmlns:a16="http://schemas.microsoft.com/office/drawing/2014/main" id="{C33690CA-3E97-4684-891A-55269909A6D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752725" y="1527176"/>
            <a:ext cx="5400675" cy="2719388"/>
          </a:xfrm>
        </p:spPr>
        <p:txBody>
          <a:bodyPr anchor="b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Bild durch Klicken auf Symbol hinzufügen </a:t>
            </a:r>
            <a:r>
              <a:rPr lang="de-AT" dirty="0"/>
              <a:t>(bitte Lesbarkeit des Titels und Untertitels beachten)</a:t>
            </a:r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43D434AF-F010-4F33-B9A5-910AD1E506E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63907" y="4387903"/>
            <a:ext cx="812714" cy="49524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7048CEC-62E9-423A-95F9-FC8CA72C20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62074" y="1771650"/>
            <a:ext cx="3971925" cy="860822"/>
          </a:xfrm>
        </p:spPr>
        <p:txBody>
          <a:bodyPr lIns="0" tIns="0" rIns="0" bIns="0" anchor="b">
            <a:noAutofit/>
          </a:bodyPr>
          <a:lstStyle>
            <a:lvl1pPr algn="l">
              <a:defRPr sz="2800"/>
            </a:lvl1pPr>
          </a:lstStyle>
          <a:p>
            <a:r>
              <a:rPr lang="de-AT"/>
              <a:t>Titelmasterformat durch Klicken bearbeiten</a:t>
            </a:r>
            <a:endParaRPr lang="de-AT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4A48B0C-6F12-4CAD-AD6C-44106BF83D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62074" y="2701528"/>
            <a:ext cx="3959225" cy="468000"/>
          </a:xfrm>
        </p:spPr>
        <p:txBody>
          <a:bodyPr lIns="0" tIns="0" rIns="0" bIns="0"/>
          <a:lstStyle>
            <a:lvl1pPr marL="0" indent="0" algn="l">
              <a:buNone/>
              <a:defRPr sz="1400" b="1"/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de-AT"/>
              <a:t>Formatvorlage des Untertitelmasters durch Klicken bearbeiten</a:t>
            </a:r>
            <a:endParaRPr lang="de-AT" dirty="0"/>
          </a:p>
        </p:txBody>
      </p:sp>
      <p:sp>
        <p:nvSpPr>
          <p:cNvPr id="8" name="Textplatzhalter 4">
            <a:extLst>
              <a:ext uri="{FF2B5EF4-FFF2-40B4-BE49-F238E27FC236}">
                <a16:creationId xmlns:a16="http://schemas.microsoft.com/office/drawing/2014/main" id="{C1D6EF4D-631D-4362-81AC-26961EA8E6F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36599" y="4461813"/>
            <a:ext cx="2016125" cy="447675"/>
          </a:xfrm>
        </p:spPr>
        <p:txBody>
          <a:bodyPr anchor="b"/>
          <a:lstStyle>
            <a:lvl1pPr marL="0" indent="0">
              <a:buNone/>
              <a:defRPr sz="800"/>
            </a:lvl1pPr>
            <a:lvl2pPr marL="144000" indent="0">
              <a:buNone/>
              <a:defRPr sz="800"/>
            </a:lvl2pPr>
            <a:lvl3pPr marL="288000" indent="0">
              <a:buNone/>
              <a:defRPr sz="800"/>
            </a:lvl3pPr>
            <a:lvl4pPr marL="432000" indent="0">
              <a:buNone/>
              <a:defRPr sz="800"/>
            </a:lvl4pPr>
            <a:lvl5pPr marL="576000" indent="0">
              <a:buNone/>
              <a:defRPr sz="800"/>
            </a:lvl5pPr>
          </a:lstStyle>
          <a:p>
            <a:pPr lvl="0"/>
            <a:r>
              <a:rPr lang="de-AT"/>
              <a:t>Platzhalter für Copyright (nur auf Schlussfolie)</a:t>
            </a:r>
            <a:endParaRPr lang="de-AT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9F06393D-7212-4392-8A72-4FB41A74DF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7592"/>
          <a:stretch/>
        </p:blipFill>
        <p:spPr>
          <a:xfrm>
            <a:off x="5079201" y="447675"/>
            <a:ext cx="1594005" cy="1010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57375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WI Titel-/Schlussfoli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9A684B6F-8999-4E59-91F5-B65C042E4F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7592"/>
          <a:stretch/>
        </p:blipFill>
        <p:spPr>
          <a:xfrm>
            <a:off x="5078350" y="447675"/>
            <a:ext cx="1590944" cy="1010446"/>
          </a:xfrm>
          <a:prstGeom prst="rect">
            <a:avLst/>
          </a:prstGeom>
        </p:spPr>
      </p:pic>
      <p:sp>
        <p:nvSpPr>
          <p:cNvPr id="28" name="Bildplatzhalter 27">
            <a:extLst>
              <a:ext uri="{FF2B5EF4-FFF2-40B4-BE49-F238E27FC236}">
                <a16:creationId xmlns:a16="http://schemas.microsoft.com/office/drawing/2014/main" id="{C33690CA-3E97-4684-891A-55269909A6D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752725" y="1527176"/>
            <a:ext cx="5400675" cy="2719388"/>
          </a:xfrm>
        </p:spPr>
        <p:txBody>
          <a:bodyPr anchor="b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Bild durch Klicken auf Symbol hinzufügen </a:t>
            </a:r>
            <a:r>
              <a:rPr lang="de-AT" dirty="0"/>
              <a:t>(bitte Lesbarkeit des Titels und Untertitels beachten)</a:t>
            </a:r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43D434AF-F010-4F33-B9A5-910AD1E506E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63907" y="4387903"/>
            <a:ext cx="812714" cy="49524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7048CEC-62E9-423A-95F9-FC8CA72C20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62074" y="1771650"/>
            <a:ext cx="3971925" cy="860822"/>
          </a:xfrm>
        </p:spPr>
        <p:txBody>
          <a:bodyPr lIns="0" tIns="0" rIns="0" bIns="0" anchor="b">
            <a:noAutofit/>
          </a:bodyPr>
          <a:lstStyle>
            <a:lvl1pPr algn="l">
              <a:defRPr sz="2800"/>
            </a:lvl1pPr>
          </a:lstStyle>
          <a:p>
            <a:r>
              <a:rPr lang="de-AT"/>
              <a:t>Titelmasterformat durch Klicken bearbeiten</a:t>
            </a:r>
            <a:endParaRPr lang="de-AT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4A48B0C-6F12-4CAD-AD6C-44106BF83D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62074" y="2701528"/>
            <a:ext cx="3959225" cy="468000"/>
          </a:xfrm>
        </p:spPr>
        <p:txBody>
          <a:bodyPr lIns="0" tIns="0" rIns="0" bIns="0"/>
          <a:lstStyle>
            <a:lvl1pPr marL="0" indent="0" algn="l">
              <a:buNone/>
              <a:defRPr sz="1400" b="1"/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de-AT"/>
              <a:t>Formatvorlage des Untertitelmasters durch Klicken bearbeiten</a:t>
            </a:r>
            <a:endParaRPr lang="de-AT" dirty="0"/>
          </a:p>
        </p:txBody>
      </p:sp>
      <p:sp>
        <p:nvSpPr>
          <p:cNvPr id="7" name="Textplatzhalter 4">
            <a:extLst>
              <a:ext uri="{FF2B5EF4-FFF2-40B4-BE49-F238E27FC236}">
                <a16:creationId xmlns:a16="http://schemas.microsoft.com/office/drawing/2014/main" id="{83F827D1-FF39-40DE-97AA-081D57EC6B3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36599" y="4461813"/>
            <a:ext cx="2016125" cy="447675"/>
          </a:xfrm>
        </p:spPr>
        <p:txBody>
          <a:bodyPr anchor="b"/>
          <a:lstStyle>
            <a:lvl1pPr marL="0" indent="0">
              <a:buNone/>
              <a:defRPr sz="800"/>
            </a:lvl1pPr>
            <a:lvl2pPr marL="144000" indent="0">
              <a:buNone/>
              <a:defRPr sz="800"/>
            </a:lvl2pPr>
            <a:lvl3pPr marL="288000" indent="0">
              <a:buNone/>
              <a:defRPr sz="800"/>
            </a:lvl3pPr>
            <a:lvl4pPr marL="432000" indent="0">
              <a:buNone/>
              <a:defRPr sz="800"/>
            </a:lvl4pPr>
            <a:lvl5pPr marL="576000" indent="0">
              <a:buNone/>
              <a:defRPr sz="800"/>
            </a:lvl5pPr>
          </a:lstStyle>
          <a:p>
            <a:pPr lvl="0"/>
            <a:r>
              <a:rPr lang="de-AT"/>
              <a:t>Platzhalter für Copyright (nur auf Schlussfolie)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67257983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PM Titel-/Schlussfoli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9A684B6F-8999-4E59-91F5-B65C042E4F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7592"/>
          <a:stretch/>
        </p:blipFill>
        <p:spPr>
          <a:xfrm>
            <a:off x="5076820" y="447675"/>
            <a:ext cx="1594004" cy="1010446"/>
          </a:xfrm>
          <a:prstGeom prst="rect">
            <a:avLst/>
          </a:prstGeom>
        </p:spPr>
      </p:pic>
      <p:sp>
        <p:nvSpPr>
          <p:cNvPr id="28" name="Bildplatzhalter 27">
            <a:extLst>
              <a:ext uri="{FF2B5EF4-FFF2-40B4-BE49-F238E27FC236}">
                <a16:creationId xmlns:a16="http://schemas.microsoft.com/office/drawing/2014/main" id="{C33690CA-3E97-4684-891A-55269909A6D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752725" y="1527176"/>
            <a:ext cx="5400675" cy="2719388"/>
          </a:xfrm>
        </p:spPr>
        <p:txBody>
          <a:bodyPr anchor="b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Bild durch Klicken auf Symbol hinzufügen </a:t>
            </a:r>
            <a:r>
              <a:rPr lang="de-AT" dirty="0"/>
              <a:t>(bitte Lesbarkeit des Titels und Untertitels beachten)</a:t>
            </a:r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43D434AF-F010-4F33-B9A5-910AD1E506E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63907" y="4387903"/>
            <a:ext cx="812714" cy="49524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7048CEC-62E9-423A-95F9-FC8CA72C20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62074" y="1771650"/>
            <a:ext cx="3971925" cy="860822"/>
          </a:xfrm>
        </p:spPr>
        <p:txBody>
          <a:bodyPr lIns="0" tIns="0" rIns="0" bIns="0" anchor="b">
            <a:noAutofit/>
          </a:bodyPr>
          <a:lstStyle>
            <a:lvl1pPr algn="l">
              <a:defRPr sz="2800"/>
            </a:lvl1pPr>
          </a:lstStyle>
          <a:p>
            <a:r>
              <a:rPr lang="de-AT"/>
              <a:t>Titelmasterformat durch Klicken bearbeiten</a:t>
            </a:r>
            <a:endParaRPr lang="de-AT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4A48B0C-6F12-4CAD-AD6C-44106BF83D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62074" y="2701528"/>
            <a:ext cx="3959225" cy="468000"/>
          </a:xfrm>
        </p:spPr>
        <p:txBody>
          <a:bodyPr lIns="0" tIns="0" rIns="0" bIns="0"/>
          <a:lstStyle>
            <a:lvl1pPr marL="0" indent="0" algn="l">
              <a:buNone/>
              <a:defRPr sz="1400" b="1"/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de-AT"/>
              <a:t>Formatvorlage des Untertitelmasters durch Klicken bearbeiten</a:t>
            </a:r>
            <a:endParaRPr lang="de-AT" dirty="0"/>
          </a:p>
        </p:txBody>
      </p:sp>
      <p:sp>
        <p:nvSpPr>
          <p:cNvPr id="7" name="Textplatzhalter 4">
            <a:extLst>
              <a:ext uri="{FF2B5EF4-FFF2-40B4-BE49-F238E27FC236}">
                <a16:creationId xmlns:a16="http://schemas.microsoft.com/office/drawing/2014/main" id="{01996F01-04F5-4D7D-A887-8C787E507B3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36599" y="4461813"/>
            <a:ext cx="2016125" cy="447675"/>
          </a:xfrm>
        </p:spPr>
        <p:txBody>
          <a:bodyPr anchor="b"/>
          <a:lstStyle>
            <a:lvl1pPr marL="0" indent="0">
              <a:buNone/>
              <a:defRPr sz="800"/>
            </a:lvl1pPr>
            <a:lvl2pPr marL="144000" indent="0">
              <a:buNone/>
              <a:defRPr sz="800"/>
            </a:lvl2pPr>
            <a:lvl3pPr marL="288000" indent="0">
              <a:buNone/>
              <a:defRPr sz="800"/>
            </a:lvl3pPr>
            <a:lvl4pPr marL="432000" indent="0">
              <a:buNone/>
              <a:defRPr sz="800"/>
            </a:lvl4pPr>
            <a:lvl5pPr marL="576000" indent="0">
              <a:buNone/>
              <a:defRPr sz="800"/>
            </a:lvl5pPr>
          </a:lstStyle>
          <a:p>
            <a:pPr lvl="0"/>
            <a:r>
              <a:rPr lang="de-AT"/>
              <a:t>Platzhalter für Copyright (nur auf Schlussfolie)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52621549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BMA Titel-/Schlussfoli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9A684B6F-8999-4E59-91F5-B65C042E4F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7592"/>
          <a:stretch/>
        </p:blipFill>
        <p:spPr>
          <a:xfrm>
            <a:off x="5076820" y="447675"/>
            <a:ext cx="1594004" cy="1010446"/>
          </a:xfrm>
          <a:prstGeom prst="rect">
            <a:avLst/>
          </a:prstGeom>
        </p:spPr>
      </p:pic>
      <p:sp>
        <p:nvSpPr>
          <p:cNvPr id="28" name="Bildplatzhalter 27">
            <a:extLst>
              <a:ext uri="{FF2B5EF4-FFF2-40B4-BE49-F238E27FC236}">
                <a16:creationId xmlns:a16="http://schemas.microsoft.com/office/drawing/2014/main" id="{C33690CA-3E97-4684-891A-55269909A6D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752725" y="1527176"/>
            <a:ext cx="5400675" cy="2719388"/>
          </a:xfrm>
        </p:spPr>
        <p:txBody>
          <a:bodyPr anchor="b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Bild durch Klicken auf Symbol hinzufügen </a:t>
            </a:r>
            <a:r>
              <a:rPr lang="de-AT" dirty="0"/>
              <a:t>(bitte Lesbarkeit des Titels und Untertitels beachten)</a:t>
            </a:r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43D434AF-F010-4F33-B9A5-910AD1E506E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63907" y="4387903"/>
            <a:ext cx="812714" cy="49524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7048CEC-62E9-423A-95F9-FC8CA72C20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62074" y="1771650"/>
            <a:ext cx="3971925" cy="860822"/>
          </a:xfrm>
        </p:spPr>
        <p:txBody>
          <a:bodyPr lIns="0" tIns="0" rIns="0" bIns="0" anchor="b">
            <a:noAutofit/>
          </a:bodyPr>
          <a:lstStyle>
            <a:lvl1pPr algn="l">
              <a:defRPr sz="2800"/>
            </a:lvl1pPr>
          </a:lstStyle>
          <a:p>
            <a:r>
              <a:rPr lang="de-AT"/>
              <a:t>Titelmasterformat durch Klicken bearbeiten</a:t>
            </a:r>
            <a:endParaRPr lang="de-AT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4A48B0C-6F12-4CAD-AD6C-44106BF83D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62074" y="2701528"/>
            <a:ext cx="3959225" cy="468000"/>
          </a:xfrm>
        </p:spPr>
        <p:txBody>
          <a:bodyPr lIns="0" tIns="0" rIns="0" bIns="0"/>
          <a:lstStyle>
            <a:lvl1pPr marL="0" indent="0" algn="l">
              <a:buNone/>
              <a:defRPr sz="1400" b="1"/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de-AT"/>
              <a:t>Formatvorlage des Untertitelmasters durch Klicken bearbeiten</a:t>
            </a:r>
            <a:endParaRPr lang="de-AT" dirty="0"/>
          </a:p>
        </p:txBody>
      </p:sp>
      <p:sp>
        <p:nvSpPr>
          <p:cNvPr id="7" name="Textplatzhalter 4">
            <a:extLst>
              <a:ext uri="{FF2B5EF4-FFF2-40B4-BE49-F238E27FC236}">
                <a16:creationId xmlns:a16="http://schemas.microsoft.com/office/drawing/2014/main" id="{BFEF362D-E7C0-4461-849C-A6113306103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36599" y="4461813"/>
            <a:ext cx="2016125" cy="447675"/>
          </a:xfrm>
        </p:spPr>
        <p:txBody>
          <a:bodyPr anchor="b"/>
          <a:lstStyle>
            <a:lvl1pPr marL="0" indent="0">
              <a:buNone/>
              <a:defRPr sz="800"/>
            </a:lvl1pPr>
            <a:lvl2pPr marL="144000" indent="0">
              <a:buNone/>
              <a:defRPr sz="800"/>
            </a:lvl2pPr>
            <a:lvl3pPr marL="288000" indent="0">
              <a:buNone/>
              <a:defRPr sz="800"/>
            </a:lvl3pPr>
            <a:lvl4pPr marL="432000" indent="0">
              <a:buNone/>
              <a:defRPr sz="800"/>
            </a:lvl4pPr>
            <a:lvl5pPr marL="576000" indent="0">
              <a:buNone/>
              <a:defRPr sz="800"/>
            </a:lvl5pPr>
          </a:lstStyle>
          <a:p>
            <a:pPr lvl="0"/>
            <a:r>
              <a:rPr lang="de-AT"/>
              <a:t>Platzhalter für Copyright (nur auf Schlussfolie)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92280834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UK Titel-/Schlussfoli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9A684B6F-8999-4E59-91F5-B65C042E4F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7592"/>
          <a:stretch/>
        </p:blipFill>
        <p:spPr>
          <a:xfrm>
            <a:off x="5076820" y="447675"/>
            <a:ext cx="1594004" cy="1010446"/>
          </a:xfrm>
          <a:prstGeom prst="rect">
            <a:avLst/>
          </a:prstGeom>
        </p:spPr>
      </p:pic>
      <p:sp>
        <p:nvSpPr>
          <p:cNvPr id="28" name="Bildplatzhalter 27">
            <a:extLst>
              <a:ext uri="{FF2B5EF4-FFF2-40B4-BE49-F238E27FC236}">
                <a16:creationId xmlns:a16="http://schemas.microsoft.com/office/drawing/2014/main" id="{C33690CA-3E97-4684-891A-55269909A6D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752725" y="1527176"/>
            <a:ext cx="5400675" cy="2719388"/>
          </a:xfrm>
        </p:spPr>
        <p:txBody>
          <a:bodyPr anchor="b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Bild durch Klicken auf Symbol hinzufügen </a:t>
            </a:r>
            <a:r>
              <a:rPr lang="de-AT" dirty="0"/>
              <a:t>(bitte Lesbarkeit des Titels und Untertitels beachten)</a:t>
            </a:r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43D434AF-F010-4F33-B9A5-910AD1E506E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63907" y="4387903"/>
            <a:ext cx="812714" cy="49524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7048CEC-62E9-423A-95F9-FC8CA72C20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62074" y="1771650"/>
            <a:ext cx="3971925" cy="860822"/>
          </a:xfrm>
        </p:spPr>
        <p:txBody>
          <a:bodyPr lIns="0" tIns="0" rIns="0" bIns="0" anchor="b">
            <a:noAutofit/>
          </a:bodyPr>
          <a:lstStyle>
            <a:lvl1pPr algn="l">
              <a:defRPr sz="2800"/>
            </a:lvl1pPr>
          </a:lstStyle>
          <a:p>
            <a:r>
              <a:rPr lang="de-AT"/>
              <a:t>Titelmasterformat durch Klicken bearbeiten</a:t>
            </a:r>
            <a:endParaRPr lang="de-AT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4A48B0C-6F12-4CAD-AD6C-44106BF83D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62074" y="2701528"/>
            <a:ext cx="3959225" cy="468000"/>
          </a:xfrm>
        </p:spPr>
        <p:txBody>
          <a:bodyPr lIns="0" tIns="0" rIns="0" bIns="0"/>
          <a:lstStyle>
            <a:lvl1pPr marL="0" indent="0" algn="l">
              <a:buNone/>
              <a:defRPr sz="1400" b="1"/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de-AT"/>
              <a:t>Formatvorlage des Untertitelmasters durch Klicken bearbeiten</a:t>
            </a:r>
            <a:endParaRPr lang="de-AT" dirty="0"/>
          </a:p>
        </p:txBody>
      </p:sp>
      <p:sp>
        <p:nvSpPr>
          <p:cNvPr id="7" name="Textplatzhalter 4">
            <a:extLst>
              <a:ext uri="{FF2B5EF4-FFF2-40B4-BE49-F238E27FC236}">
                <a16:creationId xmlns:a16="http://schemas.microsoft.com/office/drawing/2014/main" id="{33F5AB24-971C-420D-9B89-E454BC1A85D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36599" y="4461813"/>
            <a:ext cx="2016125" cy="447675"/>
          </a:xfrm>
        </p:spPr>
        <p:txBody>
          <a:bodyPr anchor="b"/>
          <a:lstStyle>
            <a:lvl1pPr marL="0" indent="0">
              <a:buNone/>
              <a:defRPr sz="800"/>
            </a:lvl1pPr>
            <a:lvl2pPr marL="144000" indent="0">
              <a:buNone/>
              <a:defRPr sz="800"/>
            </a:lvl2pPr>
            <a:lvl3pPr marL="288000" indent="0">
              <a:buNone/>
              <a:defRPr sz="800"/>
            </a:lvl3pPr>
            <a:lvl4pPr marL="432000" indent="0">
              <a:buNone/>
              <a:defRPr sz="800"/>
            </a:lvl4pPr>
            <a:lvl5pPr marL="576000" indent="0">
              <a:buNone/>
              <a:defRPr sz="800"/>
            </a:lvl5pPr>
          </a:lstStyle>
          <a:p>
            <a:pPr lvl="0"/>
            <a:r>
              <a:rPr lang="de-AT"/>
              <a:t>Platzhalter für Copyright (nur auf Schlussfolie)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02997871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EB Titel-/Schlussfoli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9A684B6F-8999-4E59-91F5-B65C042E4F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7592"/>
          <a:stretch/>
        </p:blipFill>
        <p:spPr>
          <a:xfrm>
            <a:off x="5076820" y="447675"/>
            <a:ext cx="1594004" cy="1010446"/>
          </a:xfrm>
          <a:prstGeom prst="rect">
            <a:avLst/>
          </a:prstGeom>
        </p:spPr>
      </p:pic>
      <p:sp>
        <p:nvSpPr>
          <p:cNvPr id="28" name="Bildplatzhalter 27">
            <a:extLst>
              <a:ext uri="{FF2B5EF4-FFF2-40B4-BE49-F238E27FC236}">
                <a16:creationId xmlns:a16="http://schemas.microsoft.com/office/drawing/2014/main" id="{C33690CA-3E97-4684-891A-55269909A6D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752725" y="1527176"/>
            <a:ext cx="5400675" cy="2719388"/>
          </a:xfrm>
        </p:spPr>
        <p:txBody>
          <a:bodyPr anchor="b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Bild durch Klicken auf Symbol hinzufügen </a:t>
            </a:r>
            <a:r>
              <a:rPr lang="de-AT" dirty="0"/>
              <a:t>(bitte Lesbarkeit des Titels und Untertitels beachten)</a:t>
            </a:r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43D434AF-F010-4F33-B9A5-910AD1E506E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63907" y="4387903"/>
            <a:ext cx="812714" cy="49524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7048CEC-62E9-423A-95F9-FC8CA72C20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62074" y="1771650"/>
            <a:ext cx="3971925" cy="860822"/>
          </a:xfrm>
        </p:spPr>
        <p:txBody>
          <a:bodyPr lIns="0" tIns="0" rIns="0" bIns="0" anchor="b">
            <a:noAutofit/>
          </a:bodyPr>
          <a:lstStyle>
            <a:lvl1pPr algn="l">
              <a:defRPr sz="2800"/>
            </a:lvl1pPr>
          </a:lstStyle>
          <a:p>
            <a:r>
              <a:rPr lang="de-AT"/>
              <a:t>Titelmasterformat durch Klicken bearbeiten</a:t>
            </a:r>
            <a:endParaRPr lang="de-AT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4A48B0C-6F12-4CAD-AD6C-44106BF83D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62074" y="2701528"/>
            <a:ext cx="3959225" cy="468000"/>
          </a:xfrm>
        </p:spPr>
        <p:txBody>
          <a:bodyPr lIns="0" tIns="0" rIns="0" bIns="0"/>
          <a:lstStyle>
            <a:lvl1pPr marL="0" indent="0" algn="l">
              <a:buNone/>
              <a:defRPr sz="1400" b="1"/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de-AT"/>
              <a:t>Formatvorlage des Untertitelmasters durch Klicken bearbeiten</a:t>
            </a:r>
            <a:endParaRPr lang="de-AT" dirty="0"/>
          </a:p>
        </p:txBody>
      </p:sp>
      <p:sp>
        <p:nvSpPr>
          <p:cNvPr id="7" name="Textplatzhalter 4">
            <a:extLst>
              <a:ext uri="{FF2B5EF4-FFF2-40B4-BE49-F238E27FC236}">
                <a16:creationId xmlns:a16="http://schemas.microsoft.com/office/drawing/2014/main" id="{5E1F1654-B7AB-49C5-8BE4-326B1B94A05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36599" y="4461813"/>
            <a:ext cx="2016125" cy="447675"/>
          </a:xfrm>
        </p:spPr>
        <p:txBody>
          <a:bodyPr anchor="b"/>
          <a:lstStyle>
            <a:lvl1pPr marL="0" indent="0">
              <a:buNone/>
              <a:defRPr sz="800"/>
            </a:lvl1pPr>
            <a:lvl2pPr marL="144000" indent="0">
              <a:buNone/>
              <a:defRPr sz="800"/>
            </a:lvl2pPr>
            <a:lvl3pPr marL="288000" indent="0">
              <a:buNone/>
              <a:defRPr sz="800"/>
            </a:lvl3pPr>
            <a:lvl4pPr marL="432000" indent="0">
              <a:buNone/>
              <a:defRPr sz="800"/>
            </a:lvl4pPr>
            <a:lvl5pPr marL="576000" indent="0">
              <a:buNone/>
              <a:defRPr sz="800"/>
            </a:lvl5pPr>
          </a:lstStyle>
          <a:p>
            <a:pPr lvl="0"/>
            <a:r>
              <a:rPr lang="de-AT"/>
              <a:t>Platzhalter für Copyright (nur auf Schlussfolie)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77069943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TB Titel-/Schlussfoli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9A684B6F-8999-4E59-91F5-B65C042E4F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7592"/>
          <a:stretch/>
        </p:blipFill>
        <p:spPr>
          <a:xfrm>
            <a:off x="5076820" y="447675"/>
            <a:ext cx="1594004" cy="1010446"/>
          </a:xfrm>
          <a:prstGeom prst="rect">
            <a:avLst/>
          </a:prstGeom>
        </p:spPr>
      </p:pic>
      <p:sp>
        <p:nvSpPr>
          <p:cNvPr id="28" name="Bildplatzhalter 27">
            <a:extLst>
              <a:ext uri="{FF2B5EF4-FFF2-40B4-BE49-F238E27FC236}">
                <a16:creationId xmlns:a16="http://schemas.microsoft.com/office/drawing/2014/main" id="{C33690CA-3E97-4684-891A-55269909A6D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752725" y="1527176"/>
            <a:ext cx="5400675" cy="2719388"/>
          </a:xfrm>
        </p:spPr>
        <p:txBody>
          <a:bodyPr anchor="b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Bild durch Klicken auf Symbol hinzufügen </a:t>
            </a:r>
            <a:r>
              <a:rPr lang="de-AT" dirty="0"/>
              <a:t>(bitte Lesbarkeit des Titels und Untertitels beachten)</a:t>
            </a:r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43D434AF-F010-4F33-B9A5-910AD1E506E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63907" y="4387903"/>
            <a:ext cx="812714" cy="49524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7048CEC-62E9-423A-95F9-FC8CA72C20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62074" y="1771650"/>
            <a:ext cx="3971925" cy="860822"/>
          </a:xfrm>
        </p:spPr>
        <p:txBody>
          <a:bodyPr lIns="0" tIns="0" rIns="0" bIns="0" anchor="b">
            <a:noAutofit/>
          </a:bodyPr>
          <a:lstStyle>
            <a:lvl1pPr algn="l">
              <a:defRPr sz="2800"/>
            </a:lvl1pPr>
          </a:lstStyle>
          <a:p>
            <a:r>
              <a:rPr lang="de-AT"/>
              <a:t>Titelmasterformat durch Klicken bearbeiten</a:t>
            </a:r>
            <a:endParaRPr lang="de-AT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4A48B0C-6F12-4CAD-AD6C-44106BF83D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62074" y="2701528"/>
            <a:ext cx="3959225" cy="468000"/>
          </a:xfrm>
        </p:spPr>
        <p:txBody>
          <a:bodyPr lIns="0" tIns="0" rIns="0" bIns="0"/>
          <a:lstStyle>
            <a:lvl1pPr marL="0" indent="0" algn="l">
              <a:buNone/>
              <a:defRPr sz="1400" b="1"/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de-AT"/>
              <a:t>Formatvorlage des Untertitelmasters durch Klicken bearbeiten</a:t>
            </a:r>
            <a:endParaRPr lang="de-AT" dirty="0"/>
          </a:p>
        </p:txBody>
      </p:sp>
      <p:sp>
        <p:nvSpPr>
          <p:cNvPr id="7" name="Textplatzhalter 4">
            <a:extLst>
              <a:ext uri="{FF2B5EF4-FFF2-40B4-BE49-F238E27FC236}">
                <a16:creationId xmlns:a16="http://schemas.microsoft.com/office/drawing/2014/main" id="{F682C394-5EF2-490B-8106-0BBC5493097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36599" y="4461813"/>
            <a:ext cx="2016125" cy="447675"/>
          </a:xfrm>
        </p:spPr>
        <p:txBody>
          <a:bodyPr anchor="b"/>
          <a:lstStyle>
            <a:lvl1pPr marL="0" indent="0">
              <a:buNone/>
              <a:defRPr sz="800"/>
            </a:lvl1pPr>
            <a:lvl2pPr marL="144000" indent="0">
              <a:buNone/>
              <a:defRPr sz="800"/>
            </a:lvl2pPr>
            <a:lvl3pPr marL="288000" indent="0">
              <a:buNone/>
              <a:defRPr sz="800"/>
            </a:lvl3pPr>
            <a:lvl4pPr marL="432000" indent="0">
              <a:buNone/>
              <a:defRPr sz="800"/>
            </a:lvl4pPr>
            <a:lvl5pPr marL="576000" indent="0">
              <a:buNone/>
              <a:defRPr sz="800"/>
            </a:lvl5pPr>
          </a:lstStyle>
          <a:p>
            <a:pPr lvl="0"/>
            <a:r>
              <a:rPr lang="de-AT"/>
              <a:t>Platzhalter für Copyright (nur auf Schlussfolie)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97030605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TW Titel-/Schlussfoli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9A684B6F-8999-4E59-91F5-B65C042E4F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7592"/>
          <a:stretch/>
        </p:blipFill>
        <p:spPr>
          <a:xfrm>
            <a:off x="5076820" y="447675"/>
            <a:ext cx="1594004" cy="1010446"/>
          </a:xfrm>
          <a:prstGeom prst="rect">
            <a:avLst/>
          </a:prstGeom>
        </p:spPr>
      </p:pic>
      <p:sp>
        <p:nvSpPr>
          <p:cNvPr id="28" name="Bildplatzhalter 27">
            <a:extLst>
              <a:ext uri="{FF2B5EF4-FFF2-40B4-BE49-F238E27FC236}">
                <a16:creationId xmlns:a16="http://schemas.microsoft.com/office/drawing/2014/main" id="{C33690CA-3E97-4684-891A-55269909A6D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752725" y="1527176"/>
            <a:ext cx="5400675" cy="2719388"/>
          </a:xfrm>
        </p:spPr>
        <p:txBody>
          <a:bodyPr anchor="b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Bild durch Klicken auf Symbol hinzufügen </a:t>
            </a:r>
            <a:r>
              <a:rPr lang="de-AT" dirty="0"/>
              <a:t>(bitte Lesbarkeit des Titels und Untertitels beachten)</a:t>
            </a:r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43D434AF-F010-4F33-B9A5-910AD1E506E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63907" y="4387903"/>
            <a:ext cx="812714" cy="49524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7048CEC-62E9-423A-95F9-FC8CA72C20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62074" y="1771650"/>
            <a:ext cx="3971925" cy="860822"/>
          </a:xfrm>
        </p:spPr>
        <p:txBody>
          <a:bodyPr lIns="0" tIns="0" rIns="0" bIns="0" anchor="b">
            <a:noAutofit/>
          </a:bodyPr>
          <a:lstStyle>
            <a:lvl1pPr algn="l">
              <a:defRPr sz="2800"/>
            </a:lvl1pPr>
          </a:lstStyle>
          <a:p>
            <a:r>
              <a:rPr lang="de-AT"/>
              <a:t>Titelmasterformat durch Klicken bearbeiten</a:t>
            </a:r>
            <a:endParaRPr lang="de-AT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4A48B0C-6F12-4CAD-AD6C-44106BF83D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62074" y="2701528"/>
            <a:ext cx="3959225" cy="468000"/>
          </a:xfrm>
        </p:spPr>
        <p:txBody>
          <a:bodyPr lIns="0" tIns="0" rIns="0" bIns="0"/>
          <a:lstStyle>
            <a:lvl1pPr marL="0" indent="0" algn="l">
              <a:buNone/>
              <a:defRPr sz="1400" b="1"/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de-AT"/>
              <a:t>Formatvorlage des Untertitelmasters durch Klicken bearbeiten</a:t>
            </a:r>
            <a:endParaRPr lang="de-AT" dirty="0"/>
          </a:p>
        </p:txBody>
      </p:sp>
      <p:sp>
        <p:nvSpPr>
          <p:cNvPr id="7" name="Textplatzhalter 4">
            <a:extLst>
              <a:ext uri="{FF2B5EF4-FFF2-40B4-BE49-F238E27FC236}">
                <a16:creationId xmlns:a16="http://schemas.microsoft.com/office/drawing/2014/main" id="{8F899730-BE1F-46EC-B9A0-398E774EC83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36599" y="4461813"/>
            <a:ext cx="2016125" cy="447675"/>
          </a:xfrm>
        </p:spPr>
        <p:txBody>
          <a:bodyPr anchor="b"/>
          <a:lstStyle>
            <a:lvl1pPr marL="0" indent="0">
              <a:buNone/>
              <a:defRPr sz="800"/>
            </a:lvl1pPr>
            <a:lvl2pPr marL="144000" indent="0">
              <a:buNone/>
              <a:defRPr sz="800"/>
            </a:lvl2pPr>
            <a:lvl3pPr marL="288000" indent="0">
              <a:buNone/>
              <a:defRPr sz="800"/>
            </a:lvl3pPr>
            <a:lvl4pPr marL="432000" indent="0">
              <a:buNone/>
              <a:defRPr sz="800"/>
            </a:lvl4pPr>
            <a:lvl5pPr marL="576000" indent="0">
              <a:buNone/>
              <a:defRPr sz="800"/>
            </a:lvl5pPr>
          </a:lstStyle>
          <a:p>
            <a:pPr lvl="0"/>
            <a:r>
              <a:rPr lang="de-AT"/>
              <a:t>Platzhalter für Copyright (nur auf Schlussfolie)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0173720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-/Schlussfolie Campus Urstein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nhaltsplatzhalter 4">
            <a:extLst>
              <a:ext uri="{FF2B5EF4-FFF2-40B4-BE49-F238E27FC236}">
                <a16:creationId xmlns:a16="http://schemas.microsoft.com/office/drawing/2014/main" id="{C44F2EE5-CE7F-4593-8CAD-E8078A1E4E4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52724" y="1527345"/>
            <a:ext cx="5400676" cy="2719047"/>
          </a:xfrm>
          <a:prstGeom prst="rect">
            <a:avLst/>
          </a:prstGeom>
        </p:spPr>
      </p:pic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925B2F36-6A4B-4C61-9C4A-73C20305A95C}"/>
              </a:ext>
            </a:extLst>
          </p:cNvPr>
          <p:cNvGrpSpPr/>
          <p:nvPr userDrawn="1"/>
        </p:nvGrpSpPr>
        <p:grpSpPr>
          <a:xfrm>
            <a:off x="5424183" y="447675"/>
            <a:ext cx="905483" cy="4435476"/>
            <a:chOff x="5424183" y="447675"/>
            <a:chExt cx="905483" cy="4435476"/>
          </a:xfrm>
        </p:grpSpPr>
        <p:pic>
          <p:nvPicPr>
            <p:cNvPr id="23" name="Grafik 22">
              <a:extLst>
                <a:ext uri="{FF2B5EF4-FFF2-40B4-BE49-F238E27FC236}">
                  <a16:creationId xmlns:a16="http://schemas.microsoft.com/office/drawing/2014/main" id="{43D434AF-F010-4F33-B9A5-910AD1E506E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463907" y="4387903"/>
              <a:ext cx="812714" cy="495248"/>
            </a:xfrm>
            <a:prstGeom prst="rect">
              <a:avLst/>
            </a:prstGeom>
          </p:spPr>
        </p:pic>
        <p:pic>
          <p:nvPicPr>
            <p:cNvPr id="11" name="Grafik 10">
              <a:extLst>
                <a:ext uri="{FF2B5EF4-FFF2-40B4-BE49-F238E27FC236}">
                  <a16:creationId xmlns:a16="http://schemas.microsoft.com/office/drawing/2014/main" id="{3B4D04B1-CB23-4317-80C2-117DCC195B7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424183" y="447675"/>
              <a:ext cx="905483" cy="813667"/>
            </a:xfrm>
            <a:prstGeom prst="rect">
              <a:avLst/>
            </a:prstGeom>
          </p:spPr>
        </p:pic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07048CEC-62E9-423A-95F9-FC8CA72C20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62074" y="1771650"/>
            <a:ext cx="3971925" cy="860822"/>
          </a:xfrm>
        </p:spPr>
        <p:txBody>
          <a:bodyPr lIns="0" tIns="0" rIns="0" bIns="0" anchor="b">
            <a:noAutofit/>
          </a:bodyPr>
          <a:lstStyle>
            <a:lvl1pPr algn="l">
              <a:defRPr sz="2800"/>
            </a:lvl1pPr>
          </a:lstStyle>
          <a:p>
            <a:r>
              <a:rPr lang="de-DE"/>
              <a:t>Titelmasterformat durch Klicken bearbeiten</a:t>
            </a:r>
            <a:endParaRPr lang="de-AT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4A48B0C-6F12-4CAD-AD6C-44106BF83D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62074" y="2701528"/>
            <a:ext cx="3959225" cy="468000"/>
          </a:xfrm>
        </p:spPr>
        <p:txBody>
          <a:bodyPr lIns="0" tIns="0" rIns="0" bIns="0"/>
          <a:lstStyle>
            <a:lvl1pPr marL="0" indent="0" algn="l">
              <a:buNone/>
              <a:defRPr sz="1400" b="1"/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de-DE"/>
              <a:t>Formatvorlage des Untertitelmasters durch Klicken bearbeiten</a:t>
            </a:r>
            <a:endParaRPr lang="de-AT" dirty="0"/>
          </a:p>
        </p:txBody>
      </p:sp>
      <p:sp>
        <p:nvSpPr>
          <p:cNvPr id="8" name="Textplatzhalter 4">
            <a:extLst>
              <a:ext uri="{FF2B5EF4-FFF2-40B4-BE49-F238E27FC236}">
                <a16:creationId xmlns:a16="http://schemas.microsoft.com/office/drawing/2014/main" id="{561CF8AB-C036-4A4B-BCA8-24322582C20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36599" y="4461813"/>
            <a:ext cx="2016125" cy="447675"/>
          </a:xfrm>
        </p:spPr>
        <p:txBody>
          <a:bodyPr anchor="b"/>
          <a:lstStyle>
            <a:lvl1pPr marL="0" indent="0">
              <a:buNone/>
              <a:defRPr sz="800"/>
            </a:lvl1pPr>
            <a:lvl2pPr marL="144000" indent="0">
              <a:buNone/>
              <a:defRPr sz="800"/>
            </a:lvl2pPr>
            <a:lvl3pPr marL="288000" indent="0">
              <a:buNone/>
              <a:defRPr sz="800"/>
            </a:lvl3pPr>
            <a:lvl4pPr marL="432000" indent="0">
              <a:buNone/>
              <a:defRPr sz="800"/>
            </a:lvl4pPr>
            <a:lvl5pPr marL="576000" indent="0">
              <a:buNone/>
              <a:defRPr sz="800"/>
            </a:lvl5pPr>
          </a:lstStyle>
          <a:p>
            <a:pPr lvl="0"/>
            <a:r>
              <a:rPr lang="de-AT"/>
              <a:t>Platzhalter für Copyright (nur auf Schlussfolie)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65233105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T Titel-/Schlussfoli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9A684B6F-8999-4E59-91F5-B65C042E4F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7592"/>
          <a:stretch/>
        </p:blipFill>
        <p:spPr>
          <a:xfrm>
            <a:off x="5076820" y="447675"/>
            <a:ext cx="1594004" cy="1010446"/>
          </a:xfrm>
          <a:prstGeom prst="rect">
            <a:avLst/>
          </a:prstGeom>
        </p:spPr>
      </p:pic>
      <p:sp>
        <p:nvSpPr>
          <p:cNvPr id="28" name="Bildplatzhalter 27">
            <a:extLst>
              <a:ext uri="{FF2B5EF4-FFF2-40B4-BE49-F238E27FC236}">
                <a16:creationId xmlns:a16="http://schemas.microsoft.com/office/drawing/2014/main" id="{C33690CA-3E97-4684-891A-55269909A6D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752725" y="1527176"/>
            <a:ext cx="5400675" cy="2719388"/>
          </a:xfrm>
        </p:spPr>
        <p:txBody>
          <a:bodyPr anchor="b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Bild durch Klicken auf Symbol hinzufügen </a:t>
            </a:r>
            <a:r>
              <a:rPr lang="de-AT" dirty="0"/>
              <a:t>(bitte Lesbarkeit des Titels und Untertitels beachten)</a:t>
            </a:r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43D434AF-F010-4F33-B9A5-910AD1E506E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63907" y="4387903"/>
            <a:ext cx="812714" cy="49524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7048CEC-62E9-423A-95F9-FC8CA72C20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62074" y="1771650"/>
            <a:ext cx="3971925" cy="860822"/>
          </a:xfrm>
        </p:spPr>
        <p:txBody>
          <a:bodyPr lIns="0" tIns="0" rIns="0" bIns="0" anchor="b">
            <a:noAutofit/>
          </a:bodyPr>
          <a:lstStyle>
            <a:lvl1pPr algn="l">
              <a:defRPr sz="2800"/>
            </a:lvl1pPr>
          </a:lstStyle>
          <a:p>
            <a:r>
              <a:rPr lang="de-AT"/>
              <a:t>Titelmasterformat durch Klicken bearbeiten</a:t>
            </a:r>
            <a:endParaRPr lang="de-AT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4A48B0C-6F12-4CAD-AD6C-44106BF83D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62074" y="2701528"/>
            <a:ext cx="3959225" cy="468000"/>
          </a:xfrm>
        </p:spPr>
        <p:txBody>
          <a:bodyPr lIns="0" tIns="0" rIns="0" bIns="0"/>
          <a:lstStyle>
            <a:lvl1pPr marL="0" indent="0" algn="l">
              <a:buNone/>
              <a:defRPr sz="1400" b="1"/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de-AT"/>
              <a:t>Formatvorlage des Untertitelmasters durch Klicken bearbeiten</a:t>
            </a:r>
            <a:endParaRPr lang="de-AT" dirty="0"/>
          </a:p>
        </p:txBody>
      </p:sp>
      <p:sp>
        <p:nvSpPr>
          <p:cNvPr id="7" name="Textplatzhalter 4">
            <a:extLst>
              <a:ext uri="{FF2B5EF4-FFF2-40B4-BE49-F238E27FC236}">
                <a16:creationId xmlns:a16="http://schemas.microsoft.com/office/drawing/2014/main" id="{27E97493-B531-4358-819D-B71C1D50D3E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36599" y="4461813"/>
            <a:ext cx="2016125" cy="447675"/>
          </a:xfrm>
        </p:spPr>
        <p:txBody>
          <a:bodyPr anchor="b"/>
          <a:lstStyle>
            <a:lvl1pPr marL="0" indent="0">
              <a:buNone/>
              <a:defRPr sz="800"/>
            </a:lvl1pPr>
            <a:lvl2pPr marL="144000" indent="0">
              <a:buNone/>
              <a:defRPr sz="800"/>
            </a:lvl2pPr>
            <a:lvl3pPr marL="288000" indent="0">
              <a:buNone/>
              <a:defRPr sz="800"/>
            </a:lvl3pPr>
            <a:lvl4pPr marL="432000" indent="0">
              <a:buNone/>
              <a:defRPr sz="800"/>
            </a:lvl4pPr>
            <a:lvl5pPr marL="576000" indent="0">
              <a:buNone/>
              <a:defRPr sz="800"/>
            </a:lvl5pPr>
          </a:lstStyle>
          <a:p>
            <a:pPr lvl="0"/>
            <a:r>
              <a:rPr lang="de-AT"/>
              <a:t>Platzhalter für Copyright (nur auf Schlussfolie)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98284992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SP Titel-/Schlussfoli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9A684B6F-8999-4E59-91F5-B65C042E4F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7592"/>
          <a:stretch/>
        </p:blipFill>
        <p:spPr>
          <a:xfrm>
            <a:off x="5076820" y="447675"/>
            <a:ext cx="1594004" cy="1010446"/>
          </a:xfrm>
          <a:prstGeom prst="rect">
            <a:avLst/>
          </a:prstGeom>
        </p:spPr>
      </p:pic>
      <p:sp>
        <p:nvSpPr>
          <p:cNvPr id="28" name="Bildplatzhalter 27">
            <a:extLst>
              <a:ext uri="{FF2B5EF4-FFF2-40B4-BE49-F238E27FC236}">
                <a16:creationId xmlns:a16="http://schemas.microsoft.com/office/drawing/2014/main" id="{C33690CA-3E97-4684-891A-55269909A6D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752725" y="1527176"/>
            <a:ext cx="5400675" cy="2719388"/>
          </a:xfrm>
        </p:spPr>
        <p:txBody>
          <a:bodyPr anchor="b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Bild durch Klicken auf Symbol hinzufügen </a:t>
            </a:r>
            <a:r>
              <a:rPr lang="de-AT" dirty="0"/>
              <a:t>(bitte Lesbarkeit des Titels und Untertitels beachten)</a:t>
            </a:r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43D434AF-F010-4F33-B9A5-910AD1E506E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63907" y="4387903"/>
            <a:ext cx="812714" cy="49524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7048CEC-62E9-423A-95F9-FC8CA72C20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62074" y="1771650"/>
            <a:ext cx="3971925" cy="860822"/>
          </a:xfrm>
        </p:spPr>
        <p:txBody>
          <a:bodyPr lIns="0" tIns="0" rIns="0" bIns="0" anchor="b">
            <a:noAutofit/>
          </a:bodyPr>
          <a:lstStyle>
            <a:lvl1pPr algn="l">
              <a:defRPr sz="2800"/>
            </a:lvl1pPr>
          </a:lstStyle>
          <a:p>
            <a:r>
              <a:rPr lang="de-AT"/>
              <a:t>Titelmasterformat durch Klicken bearbeiten</a:t>
            </a:r>
            <a:endParaRPr lang="de-AT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4A48B0C-6F12-4CAD-AD6C-44106BF83D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62074" y="2701528"/>
            <a:ext cx="3959225" cy="468000"/>
          </a:xfrm>
        </p:spPr>
        <p:txBody>
          <a:bodyPr lIns="0" tIns="0" rIns="0" bIns="0"/>
          <a:lstStyle>
            <a:lvl1pPr marL="0" indent="0" algn="l">
              <a:buNone/>
              <a:defRPr sz="1400" b="1"/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de-AT"/>
              <a:t>Formatvorlage des Untertitelmasters durch Klicken bearbeiten</a:t>
            </a:r>
            <a:endParaRPr lang="de-AT" dirty="0"/>
          </a:p>
        </p:txBody>
      </p:sp>
      <p:sp>
        <p:nvSpPr>
          <p:cNvPr id="7" name="Textplatzhalter 4">
            <a:extLst>
              <a:ext uri="{FF2B5EF4-FFF2-40B4-BE49-F238E27FC236}">
                <a16:creationId xmlns:a16="http://schemas.microsoft.com/office/drawing/2014/main" id="{415E80E3-5A0A-4659-ABD5-2060C6B04D9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36599" y="4461813"/>
            <a:ext cx="2016125" cy="447675"/>
          </a:xfrm>
        </p:spPr>
        <p:txBody>
          <a:bodyPr anchor="b"/>
          <a:lstStyle>
            <a:lvl1pPr marL="0" indent="0">
              <a:buNone/>
              <a:defRPr sz="800"/>
            </a:lvl1pPr>
            <a:lvl2pPr marL="144000" indent="0">
              <a:buNone/>
              <a:defRPr sz="800"/>
            </a:lvl2pPr>
            <a:lvl3pPr marL="288000" indent="0">
              <a:buNone/>
              <a:defRPr sz="800"/>
            </a:lvl3pPr>
            <a:lvl4pPr marL="432000" indent="0">
              <a:buNone/>
              <a:defRPr sz="800"/>
            </a:lvl4pPr>
            <a:lvl5pPr marL="576000" indent="0">
              <a:buNone/>
              <a:defRPr sz="800"/>
            </a:lvl5pPr>
          </a:lstStyle>
          <a:p>
            <a:pPr lvl="0"/>
            <a:r>
              <a:rPr lang="de-AT"/>
              <a:t>Platzhalter für Copyright (nur auf Schlussfolie)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06063419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TS Titel-/Schlussfoli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9A684B6F-8999-4E59-91F5-B65C042E4F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7592"/>
          <a:stretch/>
        </p:blipFill>
        <p:spPr>
          <a:xfrm>
            <a:off x="5076820" y="447675"/>
            <a:ext cx="1594004" cy="1010446"/>
          </a:xfrm>
          <a:prstGeom prst="rect">
            <a:avLst/>
          </a:prstGeom>
        </p:spPr>
      </p:pic>
      <p:sp>
        <p:nvSpPr>
          <p:cNvPr id="28" name="Bildplatzhalter 27">
            <a:extLst>
              <a:ext uri="{FF2B5EF4-FFF2-40B4-BE49-F238E27FC236}">
                <a16:creationId xmlns:a16="http://schemas.microsoft.com/office/drawing/2014/main" id="{C33690CA-3E97-4684-891A-55269909A6D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752725" y="1527176"/>
            <a:ext cx="5400675" cy="2719388"/>
          </a:xfrm>
        </p:spPr>
        <p:txBody>
          <a:bodyPr anchor="b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Bild durch Klicken auf Symbol hinzufügen </a:t>
            </a:r>
            <a:r>
              <a:rPr lang="de-AT" dirty="0"/>
              <a:t>(bitte Lesbarkeit des Titels und Untertitels beachten)</a:t>
            </a:r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43D434AF-F010-4F33-B9A5-910AD1E506E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63907" y="4387903"/>
            <a:ext cx="812714" cy="49524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7048CEC-62E9-423A-95F9-FC8CA72C20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62074" y="1771650"/>
            <a:ext cx="3971925" cy="860822"/>
          </a:xfrm>
        </p:spPr>
        <p:txBody>
          <a:bodyPr lIns="0" tIns="0" rIns="0" bIns="0" anchor="b">
            <a:noAutofit/>
          </a:bodyPr>
          <a:lstStyle>
            <a:lvl1pPr algn="l">
              <a:defRPr sz="2800"/>
            </a:lvl1pPr>
          </a:lstStyle>
          <a:p>
            <a:r>
              <a:rPr lang="de-AT"/>
              <a:t>Titelmasterformat durch Klicken bearbeiten</a:t>
            </a:r>
            <a:endParaRPr lang="de-AT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4A48B0C-6F12-4CAD-AD6C-44106BF83D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62074" y="2701528"/>
            <a:ext cx="3959225" cy="468000"/>
          </a:xfrm>
        </p:spPr>
        <p:txBody>
          <a:bodyPr lIns="0" tIns="0" rIns="0" bIns="0"/>
          <a:lstStyle>
            <a:lvl1pPr marL="0" indent="0" algn="l">
              <a:buNone/>
              <a:defRPr sz="1400" b="1"/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de-AT"/>
              <a:t>Formatvorlage des Untertitelmasters durch Klicken bearbeiten</a:t>
            </a:r>
            <a:endParaRPr lang="de-AT" dirty="0"/>
          </a:p>
        </p:txBody>
      </p:sp>
      <p:sp>
        <p:nvSpPr>
          <p:cNvPr id="7" name="Textplatzhalter 4">
            <a:extLst>
              <a:ext uri="{FF2B5EF4-FFF2-40B4-BE49-F238E27FC236}">
                <a16:creationId xmlns:a16="http://schemas.microsoft.com/office/drawing/2014/main" id="{E6F97EC7-102F-41B0-8F33-3DB6E20C22E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36599" y="4461813"/>
            <a:ext cx="2016125" cy="447675"/>
          </a:xfrm>
        </p:spPr>
        <p:txBody>
          <a:bodyPr anchor="b"/>
          <a:lstStyle>
            <a:lvl1pPr marL="0" indent="0">
              <a:buNone/>
              <a:defRPr sz="800"/>
            </a:lvl1pPr>
            <a:lvl2pPr marL="144000" indent="0">
              <a:buNone/>
              <a:defRPr sz="800"/>
            </a:lvl2pPr>
            <a:lvl3pPr marL="288000" indent="0">
              <a:buNone/>
              <a:defRPr sz="800"/>
            </a:lvl3pPr>
            <a:lvl4pPr marL="432000" indent="0">
              <a:buNone/>
              <a:defRPr sz="800"/>
            </a:lvl4pPr>
            <a:lvl5pPr marL="576000" indent="0">
              <a:buNone/>
              <a:defRPr sz="800"/>
            </a:lvl5pPr>
          </a:lstStyle>
          <a:p>
            <a:pPr lvl="0"/>
            <a:r>
              <a:rPr lang="de-AT"/>
              <a:t>Platzhalter für Copyright (nur auf Schlussfolie)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8829955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MU Titel-/Schlussfoli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9A684B6F-8999-4E59-91F5-B65C042E4F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7592"/>
          <a:stretch/>
        </p:blipFill>
        <p:spPr>
          <a:xfrm>
            <a:off x="5076820" y="447675"/>
            <a:ext cx="1594004" cy="1010446"/>
          </a:xfrm>
          <a:prstGeom prst="rect">
            <a:avLst/>
          </a:prstGeom>
        </p:spPr>
      </p:pic>
      <p:sp>
        <p:nvSpPr>
          <p:cNvPr id="28" name="Bildplatzhalter 27">
            <a:extLst>
              <a:ext uri="{FF2B5EF4-FFF2-40B4-BE49-F238E27FC236}">
                <a16:creationId xmlns:a16="http://schemas.microsoft.com/office/drawing/2014/main" id="{C33690CA-3E97-4684-891A-55269909A6D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752725" y="1527176"/>
            <a:ext cx="5400675" cy="2719388"/>
          </a:xfrm>
        </p:spPr>
        <p:txBody>
          <a:bodyPr anchor="b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Bild durch Klicken auf Symbol hinzufügen </a:t>
            </a:r>
            <a:r>
              <a:rPr lang="de-AT" dirty="0"/>
              <a:t>(bitte Lesbarkeit des Titels und Untertitels beachten)</a:t>
            </a:r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43D434AF-F010-4F33-B9A5-910AD1E506E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63907" y="4387903"/>
            <a:ext cx="812714" cy="49524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7048CEC-62E9-423A-95F9-FC8CA72C20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62074" y="1771650"/>
            <a:ext cx="3971925" cy="860822"/>
          </a:xfrm>
        </p:spPr>
        <p:txBody>
          <a:bodyPr lIns="0" tIns="0" rIns="0" bIns="0" anchor="b">
            <a:noAutofit/>
          </a:bodyPr>
          <a:lstStyle>
            <a:lvl1pPr algn="l">
              <a:defRPr sz="2800"/>
            </a:lvl1pPr>
          </a:lstStyle>
          <a:p>
            <a:r>
              <a:rPr lang="de-AT"/>
              <a:t>Titelmasterformat durch Klicken bearbeiten</a:t>
            </a:r>
            <a:endParaRPr lang="de-AT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4A48B0C-6F12-4CAD-AD6C-44106BF83D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62074" y="2701528"/>
            <a:ext cx="3959225" cy="468000"/>
          </a:xfrm>
        </p:spPr>
        <p:txBody>
          <a:bodyPr lIns="0" tIns="0" rIns="0" bIns="0"/>
          <a:lstStyle>
            <a:lvl1pPr marL="0" indent="0" algn="l">
              <a:buNone/>
              <a:defRPr sz="1400" b="1"/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de-AT"/>
              <a:t>Formatvorlage des Untertitelmasters durch Klicken bearbeiten</a:t>
            </a:r>
            <a:endParaRPr lang="de-AT" dirty="0"/>
          </a:p>
        </p:txBody>
      </p:sp>
      <p:sp>
        <p:nvSpPr>
          <p:cNvPr id="7" name="Textplatzhalter 4">
            <a:extLst>
              <a:ext uri="{FF2B5EF4-FFF2-40B4-BE49-F238E27FC236}">
                <a16:creationId xmlns:a16="http://schemas.microsoft.com/office/drawing/2014/main" id="{D6D1DA30-ED20-4719-BE0D-2E7FB6FE1C5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36599" y="4461813"/>
            <a:ext cx="2016125" cy="447675"/>
          </a:xfrm>
        </p:spPr>
        <p:txBody>
          <a:bodyPr anchor="b"/>
          <a:lstStyle>
            <a:lvl1pPr marL="0" indent="0">
              <a:buNone/>
              <a:defRPr sz="800"/>
            </a:lvl1pPr>
            <a:lvl2pPr marL="144000" indent="0">
              <a:buNone/>
              <a:defRPr sz="800"/>
            </a:lvl2pPr>
            <a:lvl3pPr marL="288000" indent="0">
              <a:buNone/>
              <a:defRPr sz="800"/>
            </a:lvl3pPr>
            <a:lvl4pPr marL="432000" indent="0">
              <a:buNone/>
              <a:defRPr sz="800"/>
            </a:lvl4pPr>
            <a:lvl5pPr marL="576000" indent="0">
              <a:buNone/>
              <a:defRPr sz="800"/>
            </a:lvl5pPr>
          </a:lstStyle>
          <a:p>
            <a:pPr lvl="0"/>
            <a:r>
              <a:rPr lang="de-AT"/>
              <a:t>Platzhalter für Copyright (nur auf Schlussfolie)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23944661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MA Titel-/Schlussfoli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9A684B6F-8999-4E59-91F5-B65C042E4F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7592"/>
          <a:stretch/>
        </p:blipFill>
        <p:spPr>
          <a:xfrm>
            <a:off x="5076820" y="447675"/>
            <a:ext cx="1594004" cy="1010446"/>
          </a:xfrm>
          <a:prstGeom prst="rect">
            <a:avLst/>
          </a:prstGeom>
        </p:spPr>
      </p:pic>
      <p:sp>
        <p:nvSpPr>
          <p:cNvPr id="28" name="Bildplatzhalter 27">
            <a:extLst>
              <a:ext uri="{FF2B5EF4-FFF2-40B4-BE49-F238E27FC236}">
                <a16:creationId xmlns:a16="http://schemas.microsoft.com/office/drawing/2014/main" id="{C33690CA-3E97-4684-891A-55269909A6D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752725" y="1527176"/>
            <a:ext cx="5400675" cy="2719388"/>
          </a:xfrm>
        </p:spPr>
        <p:txBody>
          <a:bodyPr anchor="b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Bild durch Klicken auf Symbol hinzufügen </a:t>
            </a:r>
            <a:r>
              <a:rPr lang="de-AT" dirty="0"/>
              <a:t>(bitte Lesbarkeit des Titels und Untertitels beachten)</a:t>
            </a:r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43D434AF-F010-4F33-B9A5-910AD1E506E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63907" y="4387903"/>
            <a:ext cx="812714" cy="49524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7048CEC-62E9-423A-95F9-FC8CA72C20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62074" y="1771650"/>
            <a:ext cx="3971925" cy="860822"/>
          </a:xfrm>
        </p:spPr>
        <p:txBody>
          <a:bodyPr lIns="0" tIns="0" rIns="0" bIns="0" anchor="b">
            <a:noAutofit/>
          </a:bodyPr>
          <a:lstStyle>
            <a:lvl1pPr algn="l">
              <a:defRPr sz="2800"/>
            </a:lvl1pPr>
          </a:lstStyle>
          <a:p>
            <a:r>
              <a:rPr lang="de-AT"/>
              <a:t>Titelmasterformat durch Klicken bearbeiten</a:t>
            </a:r>
            <a:endParaRPr lang="de-AT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4A48B0C-6F12-4CAD-AD6C-44106BF83D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62074" y="2701528"/>
            <a:ext cx="3959225" cy="468000"/>
          </a:xfrm>
        </p:spPr>
        <p:txBody>
          <a:bodyPr lIns="0" tIns="0" rIns="0" bIns="0"/>
          <a:lstStyle>
            <a:lvl1pPr marL="0" indent="0" algn="l">
              <a:buNone/>
              <a:defRPr sz="1400" b="1"/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de-AT"/>
              <a:t>Formatvorlage des Untertitelmasters durch Klicken bearbeiten</a:t>
            </a:r>
            <a:endParaRPr lang="de-AT" dirty="0"/>
          </a:p>
        </p:txBody>
      </p:sp>
      <p:sp>
        <p:nvSpPr>
          <p:cNvPr id="7" name="Textplatzhalter 4">
            <a:extLst>
              <a:ext uri="{FF2B5EF4-FFF2-40B4-BE49-F238E27FC236}">
                <a16:creationId xmlns:a16="http://schemas.microsoft.com/office/drawing/2014/main" id="{A55B50DC-30EB-4216-8DC3-C793BA0EBCE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36599" y="4461813"/>
            <a:ext cx="2016125" cy="447675"/>
          </a:xfrm>
        </p:spPr>
        <p:txBody>
          <a:bodyPr anchor="b"/>
          <a:lstStyle>
            <a:lvl1pPr marL="0" indent="0">
              <a:buNone/>
              <a:defRPr sz="800"/>
            </a:lvl1pPr>
            <a:lvl2pPr marL="144000" indent="0">
              <a:buNone/>
              <a:defRPr sz="800"/>
            </a:lvl2pPr>
            <a:lvl3pPr marL="288000" indent="0">
              <a:buNone/>
              <a:defRPr sz="800"/>
            </a:lvl3pPr>
            <a:lvl4pPr marL="432000" indent="0">
              <a:buNone/>
              <a:defRPr sz="800"/>
            </a:lvl4pPr>
            <a:lvl5pPr marL="576000" indent="0">
              <a:buNone/>
              <a:defRPr sz="800"/>
            </a:lvl5pPr>
          </a:lstStyle>
          <a:p>
            <a:pPr lvl="0"/>
            <a:r>
              <a:rPr lang="de-AT"/>
              <a:t>Platzhalter für Copyright (nur auf Schlussfolie)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428234250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MT Titel-/Schlussfoli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9A684B6F-8999-4E59-91F5-B65C042E4F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8106"/>
          <a:stretch/>
        </p:blipFill>
        <p:spPr>
          <a:xfrm>
            <a:off x="5076820" y="447675"/>
            <a:ext cx="1594004" cy="1010446"/>
          </a:xfrm>
          <a:prstGeom prst="rect">
            <a:avLst/>
          </a:prstGeom>
        </p:spPr>
      </p:pic>
      <p:sp>
        <p:nvSpPr>
          <p:cNvPr id="28" name="Bildplatzhalter 27">
            <a:extLst>
              <a:ext uri="{FF2B5EF4-FFF2-40B4-BE49-F238E27FC236}">
                <a16:creationId xmlns:a16="http://schemas.microsoft.com/office/drawing/2014/main" id="{C33690CA-3E97-4684-891A-55269909A6D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752725" y="1527176"/>
            <a:ext cx="5400675" cy="2719388"/>
          </a:xfrm>
        </p:spPr>
        <p:txBody>
          <a:bodyPr anchor="b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de-AT" dirty="0"/>
              <a:t>Titelbild einfügen (bitte Lesbarkeit des Titels und Untertitels beachten)</a:t>
            </a:r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43D434AF-F010-4F33-B9A5-910AD1E506E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63907" y="4387903"/>
            <a:ext cx="812714" cy="49524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7048CEC-62E9-423A-95F9-FC8CA72C20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62074" y="1771650"/>
            <a:ext cx="3971925" cy="860822"/>
          </a:xfrm>
        </p:spPr>
        <p:txBody>
          <a:bodyPr lIns="0" tIns="0" rIns="0" bIns="0" anchor="b">
            <a:noAutofit/>
          </a:bodyPr>
          <a:lstStyle>
            <a:lvl1pPr algn="l">
              <a:defRPr sz="2800"/>
            </a:lvl1pPr>
          </a:lstStyle>
          <a:p>
            <a:r>
              <a:rPr lang="de-AT"/>
              <a:t>Titelmasterformat durch Klicken bearbeiten</a:t>
            </a:r>
            <a:endParaRPr lang="de-AT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4A48B0C-6F12-4CAD-AD6C-44106BF83D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62074" y="2701528"/>
            <a:ext cx="3959225" cy="468000"/>
          </a:xfrm>
        </p:spPr>
        <p:txBody>
          <a:bodyPr lIns="0" tIns="0" rIns="0" bIns="0"/>
          <a:lstStyle>
            <a:lvl1pPr marL="0" indent="0" algn="l">
              <a:buNone/>
              <a:defRPr sz="1400" b="1"/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de-AT"/>
              <a:t>Formatvorlage des Untertitelmasters durch Klicken bearbeiten</a:t>
            </a:r>
            <a:endParaRPr lang="de-AT" dirty="0"/>
          </a:p>
        </p:txBody>
      </p:sp>
      <p:sp>
        <p:nvSpPr>
          <p:cNvPr id="7" name="Textplatzhalter 4">
            <a:extLst>
              <a:ext uri="{FF2B5EF4-FFF2-40B4-BE49-F238E27FC236}">
                <a16:creationId xmlns:a16="http://schemas.microsoft.com/office/drawing/2014/main" id="{383022AC-0988-40A9-9D6A-AEC56F9D034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36599" y="4461813"/>
            <a:ext cx="2016125" cy="447675"/>
          </a:xfrm>
        </p:spPr>
        <p:txBody>
          <a:bodyPr anchor="b"/>
          <a:lstStyle>
            <a:lvl1pPr marL="0" indent="0">
              <a:buNone/>
              <a:defRPr sz="800"/>
            </a:lvl1pPr>
            <a:lvl2pPr marL="144000" indent="0">
              <a:buNone/>
              <a:defRPr sz="800"/>
            </a:lvl2pPr>
            <a:lvl3pPr marL="288000" indent="0">
              <a:buNone/>
              <a:defRPr sz="800"/>
            </a:lvl3pPr>
            <a:lvl4pPr marL="432000" indent="0">
              <a:buNone/>
              <a:defRPr sz="800"/>
            </a:lvl4pPr>
            <a:lvl5pPr marL="576000" indent="0">
              <a:buNone/>
              <a:defRPr sz="800"/>
            </a:lvl5pPr>
          </a:lstStyle>
          <a:p>
            <a:pPr lvl="0"/>
            <a:r>
              <a:rPr lang="de-AT"/>
              <a:t>Platzhalter für Copyright (nur auf Schlussfolie)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65675273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TK Titel-/Schlussfoli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9A684B6F-8999-4E59-91F5-B65C042E4F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7592"/>
          <a:stretch/>
        </p:blipFill>
        <p:spPr>
          <a:xfrm>
            <a:off x="5076820" y="447675"/>
            <a:ext cx="1594004" cy="1010446"/>
          </a:xfrm>
          <a:prstGeom prst="rect">
            <a:avLst/>
          </a:prstGeom>
        </p:spPr>
      </p:pic>
      <p:sp>
        <p:nvSpPr>
          <p:cNvPr id="28" name="Bildplatzhalter 27">
            <a:extLst>
              <a:ext uri="{FF2B5EF4-FFF2-40B4-BE49-F238E27FC236}">
                <a16:creationId xmlns:a16="http://schemas.microsoft.com/office/drawing/2014/main" id="{C33690CA-3E97-4684-891A-55269909A6D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752725" y="1527176"/>
            <a:ext cx="5400675" cy="2719388"/>
          </a:xfrm>
        </p:spPr>
        <p:txBody>
          <a:bodyPr anchor="b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Bild durch Klicken auf Symbol hinzufügen </a:t>
            </a:r>
            <a:r>
              <a:rPr lang="de-AT" dirty="0"/>
              <a:t>(bitte Lesbarkeit des Titels und Untertitels beachten)</a:t>
            </a:r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43D434AF-F010-4F33-B9A5-910AD1E506E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63907" y="4387903"/>
            <a:ext cx="812714" cy="49524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7048CEC-62E9-423A-95F9-FC8CA72C20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62074" y="1771650"/>
            <a:ext cx="3971925" cy="860822"/>
          </a:xfrm>
        </p:spPr>
        <p:txBody>
          <a:bodyPr lIns="0" tIns="0" rIns="0" bIns="0" anchor="b">
            <a:noAutofit/>
          </a:bodyPr>
          <a:lstStyle>
            <a:lvl1pPr algn="l">
              <a:defRPr sz="2800"/>
            </a:lvl1pPr>
          </a:lstStyle>
          <a:p>
            <a:r>
              <a:rPr lang="de-AT"/>
              <a:t>Titelmasterformat durch Klicken bearbeiten</a:t>
            </a:r>
            <a:endParaRPr lang="de-AT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4A48B0C-6F12-4CAD-AD6C-44106BF83D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62074" y="2701528"/>
            <a:ext cx="3959225" cy="468000"/>
          </a:xfrm>
        </p:spPr>
        <p:txBody>
          <a:bodyPr lIns="0" tIns="0" rIns="0" bIns="0"/>
          <a:lstStyle>
            <a:lvl1pPr marL="0" indent="0" algn="l">
              <a:buNone/>
              <a:defRPr sz="1400" b="1"/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de-AT"/>
              <a:t>Formatvorlage des Untertitelmasters durch Klicken bearbeiten</a:t>
            </a:r>
            <a:endParaRPr lang="de-AT" dirty="0"/>
          </a:p>
        </p:txBody>
      </p:sp>
      <p:sp>
        <p:nvSpPr>
          <p:cNvPr id="7" name="Textplatzhalter 4">
            <a:extLst>
              <a:ext uri="{FF2B5EF4-FFF2-40B4-BE49-F238E27FC236}">
                <a16:creationId xmlns:a16="http://schemas.microsoft.com/office/drawing/2014/main" id="{797CD05A-9957-47CF-87FB-E86F0848E38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36599" y="4461813"/>
            <a:ext cx="2016125" cy="447675"/>
          </a:xfrm>
        </p:spPr>
        <p:txBody>
          <a:bodyPr anchor="b"/>
          <a:lstStyle>
            <a:lvl1pPr marL="0" indent="0">
              <a:buNone/>
              <a:defRPr sz="800"/>
            </a:lvl1pPr>
            <a:lvl2pPr marL="144000" indent="0">
              <a:buNone/>
              <a:defRPr sz="800"/>
            </a:lvl2pPr>
            <a:lvl3pPr marL="288000" indent="0">
              <a:buNone/>
              <a:defRPr sz="800"/>
            </a:lvl3pPr>
            <a:lvl4pPr marL="432000" indent="0">
              <a:buNone/>
              <a:defRPr sz="800"/>
            </a:lvl4pPr>
            <a:lvl5pPr marL="576000" indent="0">
              <a:buNone/>
              <a:defRPr sz="800"/>
            </a:lvl5pPr>
          </a:lstStyle>
          <a:p>
            <a:pPr lvl="0"/>
            <a:r>
              <a:rPr lang="de-AT"/>
              <a:t>Platzhalter für Copyright (nur auf Schlussfolie)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59775849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TH Titel-/Schlussfoli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9A684B6F-8999-4E59-91F5-B65C042E4F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7592"/>
          <a:stretch/>
        </p:blipFill>
        <p:spPr>
          <a:xfrm>
            <a:off x="5076820" y="447674"/>
            <a:ext cx="1594004" cy="1010446"/>
          </a:xfrm>
          <a:prstGeom prst="rect">
            <a:avLst/>
          </a:prstGeom>
        </p:spPr>
      </p:pic>
      <p:sp>
        <p:nvSpPr>
          <p:cNvPr id="28" name="Bildplatzhalter 27">
            <a:extLst>
              <a:ext uri="{FF2B5EF4-FFF2-40B4-BE49-F238E27FC236}">
                <a16:creationId xmlns:a16="http://schemas.microsoft.com/office/drawing/2014/main" id="{C33690CA-3E97-4684-891A-55269909A6D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752725" y="1527176"/>
            <a:ext cx="5400675" cy="2719388"/>
          </a:xfrm>
        </p:spPr>
        <p:txBody>
          <a:bodyPr anchor="b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Bild durch Klicken auf Symbol hinzufügen </a:t>
            </a:r>
            <a:r>
              <a:rPr lang="de-AT" dirty="0"/>
              <a:t>(bitte Lesbarkeit des Titels und Untertitels beachten)</a:t>
            </a:r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43D434AF-F010-4F33-B9A5-910AD1E506E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63907" y="4387903"/>
            <a:ext cx="812714" cy="49524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7048CEC-62E9-423A-95F9-FC8CA72C20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62074" y="1771650"/>
            <a:ext cx="3971925" cy="860822"/>
          </a:xfrm>
        </p:spPr>
        <p:txBody>
          <a:bodyPr lIns="0" tIns="0" rIns="0" bIns="0" anchor="b">
            <a:noAutofit/>
          </a:bodyPr>
          <a:lstStyle>
            <a:lvl1pPr algn="l">
              <a:defRPr sz="2800"/>
            </a:lvl1pPr>
          </a:lstStyle>
          <a:p>
            <a:r>
              <a:rPr lang="de-AT"/>
              <a:t>Titelmasterformat durch Klicken bearbeiten</a:t>
            </a:r>
            <a:endParaRPr lang="de-AT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4A48B0C-6F12-4CAD-AD6C-44106BF83D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62074" y="2701528"/>
            <a:ext cx="3959225" cy="468000"/>
          </a:xfrm>
        </p:spPr>
        <p:txBody>
          <a:bodyPr lIns="0" tIns="0" rIns="0" bIns="0"/>
          <a:lstStyle>
            <a:lvl1pPr marL="0" indent="0" algn="l">
              <a:buNone/>
              <a:defRPr sz="1400" b="1"/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de-AT"/>
              <a:t>Formatvorlage des Untertitelmasters durch Klicken bearbeiten</a:t>
            </a:r>
            <a:endParaRPr lang="de-AT" dirty="0"/>
          </a:p>
        </p:txBody>
      </p:sp>
      <p:sp>
        <p:nvSpPr>
          <p:cNvPr id="7" name="Textplatzhalter 4">
            <a:extLst>
              <a:ext uri="{FF2B5EF4-FFF2-40B4-BE49-F238E27FC236}">
                <a16:creationId xmlns:a16="http://schemas.microsoft.com/office/drawing/2014/main" id="{797CD05A-9957-47CF-87FB-E86F0848E38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36599" y="4461813"/>
            <a:ext cx="2016125" cy="447675"/>
          </a:xfrm>
        </p:spPr>
        <p:txBody>
          <a:bodyPr anchor="b"/>
          <a:lstStyle>
            <a:lvl1pPr marL="0" indent="0">
              <a:buNone/>
              <a:defRPr sz="800"/>
            </a:lvl1pPr>
            <a:lvl2pPr marL="144000" indent="0">
              <a:buNone/>
              <a:defRPr sz="800"/>
            </a:lvl2pPr>
            <a:lvl3pPr marL="288000" indent="0">
              <a:buNone/>
              <a:defRPr sz="800"/>
            </a:lvl3pPr>
            <a:lvl4pPr marL="432000" indent="0">
              <a:buNone/>
              <a:defRPr sz="800"/>
            </a:lvl4pPr>
            <a:lvl5pPr marL="576000" indent="0">
              <a:buNone/>
              <a:defRPr sz="800"/>
            </a:lvl5pPr>
          </a:lstStyle>
          <a:p>
            <a:pPr lvl="0"/>
            <a:r>
              <a:rPr lang="de-AT"/>
              <a:t>Platzhalter für Copyright (nur auf Schlussfolie)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420562503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RAT Titel-/Schlussfoli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9A684B6F-8999-4E59-91F5-B65C042E4F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7592"/>
          <a:stretch/>
        </p:blipFill>
        <p:spPr>
          <a:xfrm>
            <a:off x="5076820" y="447674"/>
            <a:ext cx="1594004" cy="1010446"/>
          </a:xfrm>
          <a:prstGeom prst="rect">
            <a:avLst/>
          </a:prstGeom>
        </p:spPr>
      </p:pic>
      <p:sp>
        <p:nvSpPr>
          <p:cNvPr id="28" name="Bildplatzhalter 27">
            <a:extLst>
              <a:ext uri="{FF2B5EF4-FFF2-40B4-BE49-F238E27FC236}">
                <a16:creationId xmlns:a16="http://schemas.microsoft.com/office/drawing/2014/main" id="{C33690CA-3E97-4684-891A-55269909A6D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752725" y="1527176"/>
            <a:ext cx="5400675" cy="2719388"/>
          </a:xfrm>
        </p:spPr>
        <p:txBody>
          <a:bodyPr anchor="b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Bild durch Klicken auf Symbol hinzufügen </a:t>
            </a:r>
            <a:r>
              <a:rPr lang="de-AT" dirty="0"/>
              <a:t>(bitte Lesbarkeit des Titels und Untertitels beachten)</a:t>
            </a:r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43D434AF-F010-4F33-B9A5-910AD1E506E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63907" y="4387903"/>
            <a:ext cx="812714" cy="49524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7048CEC-62E9-423A-95F9-FC8CA72C20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62074" y="1771650"/>
            <a:ext cx="3971925" cy="860822"/>
          </a:xfrm>
        </p:spPr>
        <p:txBody>
          <a:bodyPr lIns="0" tIns="0" rIns="0" bIns="0" anchor="b">
            <a:noAutofit/>
          </a:bodyPr>
          <a:lstStyle>
            <a:lvl1pPr algn="l">
              <a:defRPr sz="2800"/>
            </a:lvl1pPr>
          </a:lstStyle>
          <a:p>
            <a:r>
              <a:rPr lang="de-AT"/>
              <a:t>Titelmasterformat durch Klicken bearbeiten</a:t>
            </a:r>
            <a:endParaRPr lang="de-AT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4A48B0C-6F12-4CAD-AD6C-44106BF83D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62074" y="2701528"/>
            <a:ext cx="3959225" cy="468000"/>
          </a:xfrm>
        </p:spPr>
        <p:txBody>
          <a:bodyPr lIns="0" tIns="0" rIns="0" bIns="0"/>
          <a:lstStyle>
            <a:lvl1pPr marL="0" indent="0" algn="l">
              <a:buNone/>
              <a:defRPr sz="1400" b="1"/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de-AT"/>
              <a:t>Formatvorlage des Untertitelmasters durch Klicken bearbeiten</a:t>
            </a:r>
            <a:endParaRPr lang="de-AT" dirty="0"/>
          </a:p>
        </p:txBody>
      </p:sp>
      <p:sp>
        <p:nvSpPr>
          <p:cNvPr id="7" name="Textplatzhalter 4">
            <a:extLst>
              <a:ext uri="{FF2B5EF4-FFF2-40B4-BE49-F238E27FC236}">
                <a16:creationId xmlns:a16="http://schemas.microsoft.com/office/drawing/2014/main" id="{797CD05A-9957-47CF-87FB-E86F0848E38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36599" y="4461813"/>
            <a:ext cx="2016125" cy="447675"/>
          </a:xfrm>
        </p:spPr>
        <p:txBody>
          <a:bodyPr anchor="b"/>
          <a:lstStyle>
            <a:lvl1pPr marL="0" indent="0">
              <a:buNone/>
              <a:defRPr sz="800"/>
            </a:lvl1pPr>
            <a:lvl2pPr marL="144000" indent="0">
              <a:buNone/>
              <a:defRPr sz="800"/>
            </a:lvl2pPr>
            <a:lvl3pPr marL="288000" indent="0">
              <a:buNone/>
              <a:defRPr sz="800"/>
            </a:lvl3pPr>
            <a:lvl4pPr marL="432000" indent="0">
              <a:buNone/>
              <a:defRPr sz="800"/>
            </a:lvl4pPr>
            <a:lvl5pPr marL="576000" indent="0">
              <a:buNone/>
              <a:defRPr sz="800"/>
            </a:lvl5pPr>
          </a:lstStyle>
          <a:p>
            <a:pPr lvl="0"/>
            <a:r>
              <a:rPr lang="de-AT"/>
              <a:t>Platzhalter für Copyright (nur auf Schlussfolie)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49249064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MB Titel-/Schlussfoli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9A684B6F-8999-4E59-91F5-B65C042E4F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7592"/>
          <a:stretch/>
        </p:blipFill>
        <p:spPr>
          <a:xfrm>
            <a:off x="5076820" y="447674"/>
            <a:ext cx="1594004" cy="1010446"/>
          </a:xfrm>
          <a:prstGeom prst="rect">
            <a:avLst/>
          </a:prstGeom>
        </p:spPr>
      </p:pic>
      <p:sp>
        <p:nvSpPr>
          <p:cNvPr id="28" name="Bildplatzhalter 27">
            <a:extLst>
              <a:ext uri="{FF2B5EF4-FFF2-40B4-BE49-F238E27FC236}">
                <a16:creationId xmlns:a16="http://schemas.microsoft.com/office/drawing/2014/main" id="{C33690CA-3E97-4684-891A-55269909A6D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752725" y="1527176"/>
            <a:ext cx="5400675" cy="2719388"/>
          </a:xfrm>
        </p:spPr>
        <p:txBody>
          <a:bodyPr anchor="b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Bild durch Klicken auf Symbol hinzufügen </a:t>
            </a:r>
            <a:r>
              <a:rPr lang="de-AT" dirty="0"/>
              <a:t>(bitte Lesbarkeit des Titels und Untertitels beachten)</a:t>
            </a:r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43D434AF-F010-4F33-B9A5-910AD1E506E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63907" y="4387903"/>
            <a:ext cx="812714" cy="49524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7048CEC-62E9-423A-95F9-FC8CA72C20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62074" y="1771650"/>
            <a:ext cx="3971925" cy="860822"/>
          </a:xfrm>
        </p:spPr>
        <p:txBody>
          <a:bodyPr lIns="0" tIns="0" rIns="0" bIns="0" anchor="b">
            <a:noAutofit/>
          </a:bodyPr>
          <a:lstStyle>
            <a:lvl1pPr algn="l">
              <a:defRPr sz="2800"/>
            </a:lvl1pPr>
          </a:lstStyle>
          <a:p>
            <a:r>
              <a:rPr lang="de-AT"/>
              <a:t>Titelmasterformat durch Klicken bearbeiten</a:t>
            </a:r>
            <a:endParaRPr lang="de-AT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4A48B0C-6F12-4CAD-AD6C-44106BF83D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62074" y="2701528"/>
            <a:ext cx="3959225" cy="468000"/>
          </a:xfrm>
        </p:spPr>
        <p:txBody>
          <a:bodyPr lIns="0" tIns="0" rIns="0" bIns="0"/>
          <a:lstStyle>
            <a:lvl1pPr marL="0" indent="0" algn="l">
              <a:buNone/>
              <a:defRPr sz="1400" b="1"/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de-AT"/>
              <a:t>Formatvorlage des Untertitelmasters durch Klicken bearbeiten</a:t>
            </a:r>
            <a:endParaRPr lang="de-AT" dirty="0"/>
          </a:p>
        </p:txBody>
      </p:sp>
      <p:sp>
        <p:nvSpPr>
          <p:cNvPr id="7" name="Textplatzhalter 4">
            <a:extLst>
              <a:ext uri="{FF2B5EF4-FFF2-40B4-BE49-F238E27FC236}">
                <a16:creationId xmlns:a16="http://schemas.microsoft.com/office/drawing/2014/main" id="{797CD05A-9957-47CF-87FB-E86F0848E38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36599" y="4461813"/>
            <a:ext cx="2016125" cy="447675"/>
          </a:xfrm>
        </p:spPr>
        <p:txBody>
          <a:bodyPr anchor="b"/>
          <a:lstStyle>
            <a:lvl1pPr marL="0" indent="0">
              <a:buNone/>
              <a:defRPr sz="800"/>
            </a:lvl1pPr>
            <a:lvl2pPr marL="144000" indent="0">
              <a:buNone/>
              <a:defRPr sz="800"/>
            </a:lvl2pPr>
            <a:lvl3pPr marL="288000" indent="0">
              <a:buNone/>
              <a:defRPr sz="800"/>
            </a:lvl3pPr>
            <a:lvl4pPr marL="432000" indent="0">
              <a:buNone/>
              <a:defRPr sz="800"/>
            </a:lvl4pPr>
            <a:lvl5pPr marL="576000" indent="0">
              <a:buNone/>
              <a:defRPr sz="800"/>
            </a:lvl5pPr>
          </a:lstStyle>
          <a:p>
            <a:pPr lvl="0"/>
            <a:r>
              <a:rPr lang="de-AT"/>
              <a:t>Platzhalter für Copyright (nur auf Schlussfolie)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9163429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-/Schlussfolie Campus Kuchl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nhaltsplatzhalter 4">
            <a:extLst>
              <a:ext uri="{FF2B5EF4-FFF2-40B4-BE49-F238E27FC236}">
                <a16:creationId xmlns:a16="http://schemas.microsoft.com/office/drawing/2014/main" id="{BE141672-6861-415A-991B-047E33499AB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52725" y="1527346"/>
            <a:ext cx="5400676" cy="2719047"/>
          </a:xfrm>
          <a:prstGeom prst="rect">
            <a:avLst/>
          </a:prstGeom>
        </p:spPr>
      </p:pic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925B2F36-6A4B-4C61-9C4A-73C20305A95C}"/>
              </a:ext>
            </a:extLst>
          </p:cNvPr>
          <p:cNvGrpSpPr/>
          <p:nvPr userDrawn="1"/>
        </p:nvGrpSpPr>
        <p:grpSpPr>
          <a:xfrm>
            <a:off x="5424183" y="447675"/>
            <a:ext cx="905483" cy="4435476"/>
            <a:chOff x="5424183" y="447675"/>
            <a:chExt cx="905483" cy="4435476"/>
          </a:xfrm>
        </p:grpSpPr>
        <p:pic>
          <p:nvPicPr>
            <p:cNvPr id="23" name="Grafik 22">
              <a:extLst>
                <a:ext uri="{FF2B5EF4-FFF2-40B4-BE49-F238E27FC236}">
                  <a16:creationId xmlns:a16="http://schemas.microsoft.com/office/drawing/2014/main" id="{43D434AF-F010-4F33-B9A5-910AD1E506E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463907" y="4387903"/>
              <a:ext cx="812714" cy="495248"/>
            </a:xfrm>
            <a:prstGeom prst="rect">
              <a:avLst/>
            </a:prstGeom>
          </p:spPr>
        </p:pic>
        <p:pic>
          <p:nvPicPr>
            <p:cNvPr id="11" name="Grafik 10">
              <a:extLst>
                <a:ext uri="{FF2B5EF4-FFF2-40B4-BE49-F238E27FC236}">
                  <a16:creationId xmlns:a16="http://schemas.microsoft.com/office/drawing/2014/main" id="{3B4D04B1-CB23-4317-80C2-117DCC195B7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424183" y="447675"/>
              <a:ext cx="905483" cy="813667"/>
            </a:xfrm>
            <a:prstGeom prst="rect">
              <a:avLst/>
            </a:prstGeom>
          </p:spPr>
        </p:pic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07048CEC-62E9-423A-95F9-FC8CA72C20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62074" y="1771650"/>
            <a:ext cx="3971925" cy="860822"/>
          </a:xfrm>
        </p:spPr>
        <p:txBody>
          <a:bodyPr lIns="0" tIns="0" rIns="0" bIns="0" anchor="b">
            <a:noAutofit/>
          </a:bodyPr>
          <a:lstStyle>
            <a:lvl1pPr algn="l">
              <a:defRPr sz="2800"/>
            </a:lvl1pPr>
          </a:lstStyle>
          <a:p>
            <a:r>
              <a:rPr lang="de-DE"/>
              <a:t>Titelmasterformat durch Klicken bearbeiten</a:t>
            </a:r>
            <a:endParaRPr lang="de-AT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4A48B0C-6F12-4CAD-AD6C-44106BF83D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62074" y="2701528"/>
            <a:ext cx="3959225" cy="468000"/>
          </a:xfrm>
        </p:spPr>
        <p:txBody>
          <a:bodyPr lIns="0" tIns="0" rIns="0" bIns="0"/>
          <a:lstStyle>
            <a:lvl1pPr marL="0" indent="0" algn="l">
              <a:buNone/>
              <a:defRPr sz="1400" b="1"/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de-DE"/>
              <a:t>Formatvorlage des Untertitelmasters durch Klicken bearbeiten</a:t>
            </a:r>
            <a:endParaRPr lang="de-AT" dirty="0"/>
          </a:p>
        </p:txBody>
      </p:sp>
      <p:sp>
        <p:nvSpPr>
          <p:cNvPr id="8" name="Textplatzhalter 4">
            <a:extLst>
              <a:ext uri="{FF2B5EF4-FFF2-40B4-BE49-F238E27FC236}">
                <a16:creationId xmlns:a16="http://schemas.microsoft.com/office/drawing/2014/main" id="{60C84023-F2E7-4F03-A331-69A73ABFA5E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36599" y="4461813"/>
            <a:ext cx="2016125" cy="447675"/>
          </a:xfrm>
        </p:spPr>
        <p:txBody>
          <a:bodyPr anchor="b"/>
          <a:lstStyle>
            <a:lvl1pPr marL="0" indent="0">
              <a:buNone/>
              <a:defRPr sz="800"/>
            </a:lvl1pPr>
            <a:lvl2pPr marL="144000" indent="0">
              <a:buNone/>
              <a:defRPr sz="800"/>
            </a:lvl2pPr>
            <a:lvl3pPr marL="288000" indent="0">
              <a:buNone/>
              <a:defRPr sz="800"/>
            </a:lvl3pPr>
            <a:lvl4pPr marL="432000" indent="0">
              <a:buNone/>
              <a:defRPr sz="800"/>
            </a:lvl4pPr>
            <a:lvl5pPr marL="576000" indent="0">
              <a:buNone/>
              <a:defRPr sz="800"/>
            </a:lvl5pPr>
          </a:lstStyle>
          <a:p>
            <a:pPr lvl="0"/>
            <a:r>
              <a:rPr lang="de-AT"/>
              <a:t>Platzhalter für Copyright (nur auf Schlussfolie)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420419415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MC Titel-/Schlussfoli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9A684B6F-8999-4E59-91F5-B65C042E4F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7592"/>
          <a:stretch/>
        </p:blipFill>
        <p:spPr>
          <a:xfrm>
            <a:off x="5076820" y="447674"/>
            <a:ext cx="1594004" cy="1010446"/>
          </a:xfrm>
          <a:prstGeom prst="rect">
            <a:avLst/>
          </a:prstGeom>
        </p:spPr>
      </p:pic>
      <p:sp>
        <p:nvSpPr>
          <p:cNvPr id="28" name="Bildplatzhalter 27">
            <a:extLst>
              <a:ext uri="{FF2B5EF4-FFF2-40B4-BE49-F238E27FC236}">
                <a16:creationId xmlns:a16="http://schemas.microsoft.com/office/drawing/2014/main" id="{C33690CA-3E97-4684-891A-55269909A6D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752725" y="1527176"/>
            <a:ext cx="5400675" cy="2719388"/>
          </a:xfrm>
        </p:spPr>
        <p:txBody>
          <a:bodyPr anchor="b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Bild durch Klicken auf Symbol hinzufügen </a:t>
            </a:r>
            <a:r>
              <a:rPr lang="de-AT" dirty="0"/>
              <a:t>(bitte Lesbarkeit des Titels und Untertitels beachten)</a:t>
            </a:r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43D434AF-F010-4F33-B9A5-910AD1E506E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63907" y="4387903"/>
            <a:ext cx="812714" cy="49524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7048CEC-62E9-423A-95F9-FC8CA72C20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62074" y="1771650"/>
            <a:ext cx="3971925" cy="860822"/>
          </a:xfrm>
        </p:spPr>
        <p:txBody>
          <a:bodyPr lIns="0" tIns="0" rIns="0" bIns="0" anchor="b">
            <a:noAutofit/>
          </a:bodyPr>
          <a:lstStyle>
            <a:lvl1pPr algn="l">
              <a:defRPr sz="2800"/>
            </a:lvl1pPr>
          </a:lstStyle>
          <a:p>
            <a:r>
              <a:rPr lang="de-AT"/>
              <a:t>Titelmasterformat durch Klicken bearbeiten</a:t>
            </a:r>
            <a:endParaRPr lang="de-AT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4A48B0C-6F12-4CAD-AD6C-44106BF83D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62074" y="2701528"/>
            <a:ext cx="3959225" cy="468000"/>
          </a:xfrm>
        </p:spPr>
        <p:txBody>
          <a:bodyPr lIns="0" tIns="0" rIns="0" bIns="0"/>
          <a:lstStyle>
            <a:lvl1pPr marL="0" indent="0" algn="l">
              <a:buNone/>
              <a:defRPr sz="1400" b="1"/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de-AT"/>
              <a:t>Formatvorlage des Untertitelmasters durch Klicken bearbeiten</a:t>
            </a:r>
            <a:endParaRPr lang="de-AT" dirty="0"/>
          </a:p>
        </p:txBody>
      </p:sp>
      <p:sp>
        <p:nvSpPr>
          <p:cNvPr id="7" name="Textplatzhalter 4">
            <a:extLst>
              <a:ext uri="{FF2B5EF4-FFF2-40B4-BE49-F238E27FC236}">
                <a16:creationId xmlns:a16="http://schemas.microsoft.com/office/drawing/2014/main" id="{797CD05A-9957-47CF-87FB-E86F0848E38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36599" y="4461813"/>
            <a:ext cx="2016125" cy="447675"/>
          </a:xfrm>
        </p:spPr>
        <p:txBody>
          <a:bodyPr anchor="b"/>
          <a:lstStyle>
            <a:lvl1pPr marL="0" indent="0">
              <a:buNone/>
              <a:defRPr sz="800"/>
            </a:lvl1pPr>
            <a:lvl2pPr marL="144000" indent="0">
              <a:buNone/>
              <a:defRPr sz="800"/>
            </a:lvl2pPr>
            <a:lvl3pPr marL="288000" indent="0">
              <a:buNone/>
              <a:defRPr sz="800"/>
            </a:lvl3pPr>
            <a:lvl4pPr marL="432000" indent="0">
              <a:buNone/>
              <a:defRPr sz="800"/>
            </a:lvl4pPr>
            <a:lvl5pPr marL="576000" indent="0">
              <a:buNone/>
              <a:defRPr sz="800"/>
            </a:lvl5pPr>
          </a:lstStyle>
          <a:p>
            <a:pPr lvl="0"/>
            <a:r>
              <a:rPr lang="de-AT"/>
              <a:t>Platzhalter für Copyright (nur auf Schlussfolie)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91051390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OZA Titel-/Schlussfoli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9A684B6F-8999-4E59-91F5-B65C042E4F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7592"/>
          <a:stretch/>
        </p:blipFill>
        <p:spPr>
          <a:xfrm>
            <a:off x="5076821" y="447674"/>
            <a:ext cx="1594002" cy="1010446"/>
          </a:xfrm>
          <a:prstGeom prst="rect">
            <a:avLst/>
          </a:prstGeom>
        </p:spPr>
      </p:pic>
      <p:sp>
        <p:nvSpPr>
          <p:cNvPr id="28" name="Bildplatzhalter 27">
            <a:extLst>
              <a:ext uri="{FF2B5EF4-FFF2-40B4-BE49-F238E27FC236}">
                <a16:creationId xmlns:a16="http://schemas.microsoft.com/office/drawing/2014/main" id="{C33690CA-3E97-4684-891A-55269909A6D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752725" y="1527176"/>
            <a:ext cx="5400675" cy="2719388"/>
          </a:xfrm>
        </p:spPr>
        <p:txBody>
          <a:bodyPr anchor="b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Bild durch Klicken auf Symbol hinzufügen </a:t>
            </a:r>
            <a:r>
              <a:rPr lang="de-AT" dirty="0"/>
              <a:t>(bitte Lesbarkeit des Titels und Untertitels beachten)</a:t>
            </a:r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43D434AF-F010-4F33-B9A5-910AD1E506E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63907" y="4387903"/>
            <a:ext cx="812714" cy="49524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7048CEC-62E9-423A-95F9-FC8CA72C20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62074" y="1771650"/>
            <a:ext cx="3971925" cy="860822"/>
          </a:xfrm>
        </p:spPr>
        <p:txBody>
          <a:bodyPr lIns="0" tIns="0" rIns="0" bIns="0" anchor="b">
            <a:noAutofit/>
          </a:bodyPr>
          <a:lstStyle>
            <a:lvl1pPr algn="l">
              <a:defRPr sz="2800"/>
            </a:lvl1pPr>
          </a:lstStyle>
          <a:p>
            <a:r>
              <a:rPr lang="de-AT"/>
              <a:t>Titelmasterformat durch Klicken bearbeiten</a:t>
            </a:r>
            <a:endParaRPr lang="de-AT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4A48B0C-6F12-4CAD-AD6C-44106BF83D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62074" y="2701528"/>
            <a:ext cx="3959225" cy="468000"/>
          </a:xfrm>
        </p:spPr>
        <p:txBody>
          <a:bodyPr lIns="0" tIns="0" rIns="0" bIns="0"/>
          <a:lstStyle>
            <a:lvl1pPr marL="0" indent="0" algn="l">
              <a:buNone/>
              <a:defRPr sz="1400" b="1"/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de-AT"/>
              <a:t>Formatvorlage des Untertitelmasters durch Klicken bearbeiten</a:t>
            </a:r>
            <a:endParaRPr lang="de-AT" dirty="0"/>
          </a:p>
        </p:txBody>
      </p:sp>
      <p:sp>
        <p:nvSpPr>
          <p:cNvPr id="7" name="Textplatzhalter 4">
            <a:extLst>
              <a:ext uri="{FF2B5EF4-FFF2-40B4-BE49-F238E27FC236}">
                <a16:creationId xmlns:a16="http://schemas.microsoft.com/office/drawing/2014/main" id="{797CD05A-9957-47CF-87FB-E86F0848E38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36599" y="4461813"/>
            <a:ext cx="2016125" cy="447675"/>
          </a:xfrm>
        </p:spPr>
        <p:txBody>
          <a:bodyPr anchor="b"/>
          <a:lstStyle>
            <a:lvl1pPr marL="0" indent="0">
              <a:buNone/>
              <a:defRPr sz="800"/>
            </a:lvl1pPr>
            <a:lvl2pPr marL="144000" indent="0">
              <a:buNone/>
              <a:defRPr sz="800"/>
            </a:lvl2pPr>
            <a:lvl3pPr marL="288000" indent="0">
              <a:buNone/>
              <a:defRPr sz="800"/>
            </a:lvl3pPr>
            <a:lvl4pPr marL="432000" indent="0">
              <a:buNone/>
              <a:defRPr sz="800"/>
            </a:lvl4pPr>
            <a:lvl5pPr marL="576000" indent="0">
              <a:buNone/>
              <a:defRPr sz="800"/>
            </a:lvl5pPr>
          </a:lstStyle>
          <a:p>
            <a:pPr lvl="0"/>
            <a:r>
              <a:rPr lang="de-AT"/>
              <a:t>Platzhalter für Copyright (nur auf Schlussfolie)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3442025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-&#10;überschrift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85CC736-C343-4042-B5B2-731703167E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4774" y="1282305"/>
            <a:ext cx="3959225" cy="1350167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de-DE"/>
              <a:t>Titelmasterformat durch Klicken bearbeiten</a:t>
            </a:r>
            <a:endParaRPr lang="de-AT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ADCB93D-318A-45C3-8194-DDE8366E6A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4774" y="2709665"/>
            <a:ext cx="3959225" cy="696476"/>
          </a:xfrm>
        </p:spPr>
        <p:txBody>
          <a:bodyPr/>
          <a:lstStyle>
            <a:lvl1pPr marL="0" indent="0">
              <a:buNone/>
              <a:defRPr sz="1400" b="1">
                <a:solidFill>
                  <a:schemeClr val="tx1"/>
                </a:solidFill>
              </a:defRPr>
            </a:lvl1pPr>
            <a:lvl2pPr marL="34289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67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34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13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16" name="Datumsplatzhalter 15">
            <a:extLst>
              <a:ext uri="{FF2B5EF4-FFF2-40B4-BE49-F238E27FC236}">
                <a16:creationId xmlns:a16="http://schemas.microsoft.com/office/drawing/2014/main" id="{5D056F7C-ED23-4533-9A14-AAD9B8315E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FA1AF0-78E1-48D8-AF36-817C302BF8B1}" type="datetime1">
              <a:rPr lang="de-AT" smtClean="0"/>
              <a:t>22.09.2017</a:t>
            </a:fld>
            <a:endParaRPr lang="de-AT" dirty="0"/>
          </a:p>
        </p:txBody>
      </p:sp>
      <p:sp>
        <p:nvSpPr>
          <p:cNvPr id="17" name="Fußzeilenplatzhalter 16">
            <a:extLst>
              <a:ext uri="{FF2B5EF4-FFF2-40B4-BE49-F238E27FC236}">
                <a16:creationId xmlns:a16="http://schemas.microsoft.com/office/drawing/2014/main" id="{2F5ADF56-030A-4C93-8AE6-2BA590317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FH Salzburg  ·  Informationstechnik &amp; System-Management   ·  Klammer, Unterrainer, Wieland </a:t>
            </a:r>
            <a:endParaRPr lang="de-AT" dirty="0"/>
          </a:p>
        </p:txBody>
      </p:sp>
      <p:sp>
        <p:nvSpPr>
          <p:cNvPr id="18" name="Foliennummernplatzhalter 17">
            <a:extLst>
              <a:ext uri="{FF2B5EF4-FFF2-40B4-BE49-F238E27FC236}">
                <a16:creationId xmlns:a16="http://schemas.microsoft.com/office/drawing/2014/main" id="{DC75D510-D956-4292-A897-7931AE7D0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469B5-C180-4227-8051-48377B8E3CF1}" type="slidenum">
              <a:rPr lang="de-AT" smtClean="0"/>
              <a:pPr/>
              <a:t>‹Nr.›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7413043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n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72AF221-57D3-4A56-BA74-8EA148F1D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D403F3D-3A08-434E-A95D-62B04BDF4C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A0508-EAD3-4FCA-93BC-19958C8CDD92}" type="datetime1">
              <a:rPr lang="de-AT" smtClean="0"/>
              <a:t>22.09.2017</a:t>
            </a:fld>
            <a:endParaRPr lang="de-AT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FE412A1-1A2C-46EA-ADB7-1B2CCD7396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FH Salzburg  ·  Informationstechnik &amp; System-Management   ·  Klammer, Unterrainer, Wieland </a:t>
            </a:r>
            <a:endParaRPr lang="de-AT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D0BD04C-41A7-4007-9DE0-DCDC5451FF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469B5-C180-4227-8051-48377B8E3CF1}" type="slidenum">
              <a:rPr lang="de-AT" smtClean="0"/>
              <a:t>‹Nr.›</a:t>
            </a:fld>
            <a:endParaRPr lang="de-AT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DCF1C6A4-DABF-4715-8EE9-C35B37CAD99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36600" y="1527175"/>
            <a:ext cx="5780088" cy="2719388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7230627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und Bild kle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387C4412-BC86-4328-9CE7-6534E42DFD9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36600" y="1520895"/>
            <a:ext cx="4978400" cy="2719318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de-AT" dirty="0"/>
              <a:t>Formatvorlagen des Textmasters bearbeiten</a:t>
            </a:r>
          </a:p>
          <a:p>
            <a:pPr lvl="1"/>
            <a:r>
              <a:rPr lang="de-AT" dirty="0"/>
              <a:t>Zweite Ebene</a:t>
            </a:r>
          </a:p>
          <a:p>
            <a:pPr lvl="2"/>
            <a:r>
              <a:rPr lang="de-AT" dirty="0"/>
              <a:t>Dritte Ebene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72AF221-57D3-4A56-BA74-8EA148F1D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D403F3D-3A08-434E-A95D-62B04BDF4C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39B4CF-3666-49D7-A015-640A72487898}" type="datetime1">
              <a:rPr lang="de-AT" smtClean="0"/>
              <a:t>22.09.2017</a:t>
            </a:fld>
            <a:endParaRPr lang="de-AT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FE412A1-1A2C-46EA-ADB7-1B2CCD7396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FH Salzburg  ·  Informationstechnik &amp; System-Management   ·  Klammer, Unterrainer, Wieland </a:t>
            </a:r>
            <a:endParaRPr lang="de-AT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D0BD04C-41A7-4007-9DE0-DCDC5451FF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469B5-C180-4227-8051-48377B8E3CF1}" type="slidenum">
              <a:rPr lang="de-AT" smtClean="0"/>
              <a:t>‹Nr.›</a:t>
            </a:fld>
            <a:endParaRPr lang="de-AT" dirty="0"/>
          </a:p>
        </p:txBody>
      </p:sp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66F23870-1C97-46CC-B44B-E70B19B8932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38850" y="1527175"/>
            <a:ext cx="2114550" cy="2719389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8365346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Texte mit Bild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DF059A-1941-4A7D-BF88-85CA6C4F4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0F0EB77-7794-476F-A789-046E31D545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3A646-993C-428F-B1CF-4826F9EA20C9}" type="datetime1">
              <a:rPr lang="de-AT" smtClean="0"/>
              <a:t>22.09.2017</a:t>
            </a:fld>
            <a:endParaRPr lang="de-AT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5863198-3C17-40C2-B753-55A97E981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FH Salzburg  ·  Informationstechnik &amp; System-Management   ·  Klammer, Unterrainer, Wieland </a:t>
            </a:r>
            <a:endParaRPr lang="de-AT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ADB8466-B94C-4E9B-B815-550F62A0A2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469B5-C180-4227-8051-48377B8E3CF1}" type="slidenum">
              <a:rPr lang="de-AT" smtClean="0"/>
              <a:t>‹Nr.›</a:t>
            </a:fld>
            <a:endParaRPr lang="de-AT" dirty="0"/>
          </a:p>
        </p:txBody>
      </p:sp>
      <p:sp>
        <p:nvSpPr>
          <p:cNvPr id="15" name="Textplatzhalter 13">
            <a:extLst>
              <a:ext uri="{FF2B5EF4-FFF2-40B4-BE49-F238E27FC236}">
                <a16:creationId xmlns:a16="http://schemas.microsoft.com/office/drawing/2014/main" id="{F4789065-741B-4EC2-A140-ABFAF37AC59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6600" y="1520894"/>
            <a:ext cx="4978400" cy="1440000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16" name="Bildplatzhalter 10">
            <a:extLst>
              <a:ext uri="{FF2B5EF4-FFF2-40B4-BE49-F238E27FC236}">
                <a16:creationId xmlns:a16="http://schemas.microsoft.com/office/drawing/2014/main" id="{1A3D3140-D15D-4F15-B188-A7A96B16ADA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38850" y="1527176"/>
            <a:ext cx="2114550" cy="1440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AT" dirty="0"/>
          </a:p>
        </p:txBody>
      </p:sp>
      <p:sp>
        <p:nvSpPr>
          <p:cNvPr id="17" name="Textplatzhalter 13">
            <a:extLst>
              <a:ext uri="{FF2B5EF4-FFF2-40B4-BE49-F238E27FC236}">
                <a16:creationId xmlns:a16="http://schemas.microsoft.com/office/drawing/2014/main" id="{381D330A-3676-46BD-867C-3782B51816E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36600" y="3115426"/>
            <a:ext cx="4978400" cy="1440000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18" name="Bildplatzhalter 10">
            <a:extLst>
              <a:ext uri="{FF2B5EF4-FFF2-40B4-BE49-F238E27FC236}">
                <a16:creationId xmlns:a16="http://schemas.microsoft.com/office/drawing/2014/main" id="{86DC60E8-8AB3-4B6E-9107-6ABBD969C40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038850" y="3121708"/>
            <a:ext cx="2114550" cy="1440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915047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und Bild größ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7">
            <a:extLst>
              <a:ext uri="{FF2B5EF4-FFF2-40B4-BE49-F238E27FC236}">
                <a16:creationId xmlns:a16="http://schemas.microsoft.com/office/drawing/2014/main" id="{DCC49B7C-293D-47F6-ABD9-362F882D644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36600" y="1527175"/>
            <a:ext cx="3003550" cy="2719387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de-AT" dirty="0"/>
              <a:t>Formatvorlagen des Textmasters bearbeiten</a:t>
            </a:r>
          </a:p>
          <a:p>
            <a:pPr lvl="1"/>
            <a:r>
              <a:rPr lang="de-AT" dirty="0"/>
              <a:t>Zweite Ebene</a:t>
            </a:r>
          </a:p>
          <a:p>
            <a:pPr lvl="2"/>
            <a:r>
              <a:rPr lang="de-AT" dirty="0"/>
              <a:t>Dritte Ebene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72AF221-57D3-4A56-BA74-8EA148F1D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D403F3D-3A08-434E-A95D-62B04BDF4C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611D-9613-426A-A98B-4EC180E9D297}" type="datetime1">
              <a:rPr lang="de-AT" smtClean="0"/>
              <a:t>22.09.2017</a:t>
            </a:fld>
            <a:endParaRPr lang="de-AT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FE412A1-1A2C-46EA-ADB7-1B2CCD7396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FH Salzburg  ·  Informationstechnik &amp; System-Management   ·  Klammer, Unterrainer, Wieland </a:t>
            </a:r>
            <a:endParaRPr lang="de-AT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D0BD04C-41A7-4007-9DE0-DCDC5451FF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469B5-C180-4227-8051-48377B8E3CF1}" type="slidenum">
              <a:rPr lang="de-AT" smtClean="0"/>
              <a:t>‹Nr.›</a:t>
            </a:fld>
            <a:endParaRPr lang="de-AT" dirty="0"/>
          </a:p>
        </p:txBody>
      </p:sp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66F23870-1C97-46CC-B44B-E70B19B8932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089400" y="1527176"/>
            <a:ext cx="4064000" cy="2719388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8016252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13" Type="http://schemas.openxmlformats.org/officeDocument/2006/relationships/slideLayout" Target="../slideLayouts/slideLayout33.xml"/><Relationship Id="rId18" Type="http://schemas.openxmlformats.org/officeDocument/2006/relationships/slideLayout" Target="../slideLayouts/slideLayout38.xml"/><Relationship Id="rId3" Type="http://schemas.openxmlformats.org/officeDocument/2006/relationships/slideLayout" Target="../slideLayouts/slideLayout23.xml"/><Relationship Id="rId21" Type="http://schemas.openxmlformats.org/officeDocument/2006/relationships/slideLayout" Target="../slideLayouts/slideLayout41.xml"/><Relationship Id="rId7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32.xml"/><Relationship Id="rId17" Type="http://schemas.openxmlformats.org/officeDocument/2006/relationships/slideLayout" Target="../slideLayouts/slideLayout37.xml"/><Relationship Id="rId2" Type="http://schemas.openxmlformats.org/officeDocument/2006/relationships/slideLayout" Target="../slideLayouts/slideLayout22.xml"/><Relationship Id="rId16" Type="http://schemas.openxmlformats.org/officeDocument/2006/relationships/slideLayout" Target="../slideLayouts/slideLayout36.xml"/><Relationship Id="rId20" Type="http://schemas.openxmlformats.org/officeDocument/2006/relationships/slideLayout" Target="../slideLayouts/slideLayout40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5.xml"/><Relationship Id="rId15" Type="http://schemas.openxmlformats.org/officeDocument/2006/relationships/slideLayout" Target="../slideLayouts/slideLayout35.xml"/><Relationship Id="rId23" Type="http://schemas.openxmlformats.org/officeDocument/2006/relationships/image" Target="../media/image1.png"/><Relationship Id="rId10" Type="http://schemas.openxmlformats.org/officeDocument/2006/relationships/slideLayout" Target="../slideLayouts/slideLayout30.xml"/><Relationship Id="rId19" Type="http://schemas.openxmlformats.org/officeDocument/2006/relationships/slideLayout" Target="../slideLayouts/slideLayout39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Relationship Id="rId14" Type="http://schemas.openxmlformats.org/officeDocument/2006/relationships/slideLayout" Target="../slideLayouts/slideLayout34.xml"/><Relationship Id="rId22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FF17C5A7-4347-4014-9D47-CB4608DB71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675" y="460980"/>
            <a:ext cx="7141844" cy="603628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de-AT"/>
              <a:t>Titelmasterformat durch Klicken bearbeiten</a:t>
            </a:r>
            <a:endParaRPr lang="de-AT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2689F7C-4182-47B8-BD42-A40F0C187F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7980" y="1527175"/>
            <a:ext cx="5778708" cy="271938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AT"/>
              <a:t>Formatvorlagen des Textmasters bearbeiten</a:t>
            </a:r>
          </a:p>
          <a:p>
            <a:pPr lvl="1"/>
            <a:r>
              <a:rPr lang="de-AT"/>
              <a:t>Zweite Ebene</a:t>
            </a:r>
          </a:p>
          <a:p>
            <a:pPr lvl="2"/>
            <a:r>
              <a:rPr lang="de-AT"/>
              <a:t>Dritte Ebene</a:t>
            </a:r>
          </a:p>
          <a:p>
            <a:pPr lvl="3"/>
            <a:r>
              <a:rPr lang="de-AT"/>
              <a:t>Vierte Ebene</a:t>
            </a:r>
          </a:p>
          <a:p>
            <a:pPr lvl="4"/>
            <a:r>
              <a:rPr lang="de-AT"/>
              <a:t>Fünfte Ebene</a:t>
            </a:r>
            <a:endParaRPr lang="de-AT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527C340-2F41-41B2-8762-CA0A51DE1A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6600" y="4851400"/>
            <a:ext cx="638175" cy="105572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fld id="{03A595A7-737B-4EE4-943F-8870B73352B3}" type="datetime1">
              <a:rPr lang="de-AT" smtClean="0"/>
              <a:t>22.09.2017</a:t>
            </a:fld>
            <a:endParaRPr lang="de-AT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02AF78E-4449-4A86-83E5-D4455C3D56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785938" y="4851400"/>
            <a:ext cx="4329112" cy="105572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AT"/>
              <a:t>FH Salzburg  ·  Informationstechnik &amp; System-Management   ·  Klammer, Unterrainer, Wieland </a:t>
            </a:r>
            <a:endParaRPr lang="de-AT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3EE357D-7DDC-4AB4-9413-94A13EF00A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837488" y="4851400"/>
            <a:ext cx="315912" cy="105572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E53469B5-C180-4227-8051-48377B8E3CF1}" type="slidenum">
              <a:rPr lang="de-AT" smtClean="0"/>
              <a:pPr/>
              <a:t>‹Nr.›</a:t>
            </a:fld>
            <a:endParaRPr lang="de-AT" dirty="0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981E819D-714F-4721-A610-5C8F08CF82B5}"/>
              </a:ext>
            </a:extLst>
          </p:cNvPr>
          <p:cNvPicPr>
            <a:picLocks noChangeAspect="1"/>
          </p:cNvPicPr>
          <p:nvPr userDrawn="1"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6996" y="526977"/>
            <a:ext cx="537867" cy="537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8291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1" r:id="rId3"/>
    <p:sldLayoutId id="2147483660" r:id="rId4"/>
    <p:sldLayoutId id="2147483651" r:id="rId5"/>
    <p:sldLayoutId id="2147483662" r:id="rId6"/>
    <p:sldLayoutId id="2147483663" r:id="rId7"/>
    <p:sldLayoutId id="2147483674" r:id="rId8"/>
    <p:sldLayoutId id="2147483664" r:id="rId9"/>
    <p:sldLayoutId id="2147483665" r:id="rId10"/>
    <p:sldLayoutId id="2147483744" r:id="rId11"/>
    <p:sldLayoutId id="2147483652" r:id="rId12"/>
    <p:sldLayoutId id="2147483653" r:id="rId13"/>
    <p:sldLayoutId id="2147483671" r:id="rId14"/>
    <p:sldLayoutId id="2147483672" r:id="rId15"/>
    <p:sldLayoutId id="2147483673" r:id="rId16"/>
    <p:sldLayoutId id="2147483675" r:id="rId17"/>
    <p:sldLayoutId id="2147483666" r:id="rId18"/>
    <p:sldLayoutId id="2147483654" r:id="rId19"/>
    <p:sldLayoutId id="2147483655" r:id="rId20"/>
  </p:sldLayoutIdLst>
  <p:hf hdr="0"/>
  <p:txStyles>
    <p:titleStyle>
      <a:lvl1pPr algn="l" defTabSz="685783" rtl="0" eaLnBrk="1" latinLnBrk="0" hangingPunct="1">
        <a:lnSpc>
          <a:spcPct val="90000"/>
        </a:lnSpc>
        <a:spcBef>
          <a:spcPct val="0"/>
        </a:spcBef>
        <a:buNone/>
        <a:defRPr sz="22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44000" indent="-144000" algn="l" defTabSz="685800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288000" indent="-144000" algn="l" defTabSz="685800" rtl="0" eaLnBrk="1" latinLnBrk="0" hangingPunct="1">
        <a:lnSpc>
          <a:spcPct val="100000"/>
        </a:lnSpc>
        <a:spcBef>
          <a:spcPts val="3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432000" indent="-144000" algn="l" defTabSz="685800" rtl="0" eaLnBrk="1" latinLnBrk="0" hangingPunct="1">
        <a:lnSpc>
          <a:spcPct val="100000"/>
        </a:lnSpc>
        <a:spcBef>
          <a:spcPts val="3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76000" indent="-144000" algn="l" defTabSz="685800" rtl="0" eaLnBrk="1" latinLnBrk="0" hangingPunct="1">
        <a:lnSpc>
          <a:spcPct val="100000"/>
        </a:lnSpc>
        <a:spcBef>
          <a:spcPts val="300"/>
        </a:spcBef>
        <a:buFont typeface="Arial" panose="020B0604020202020204" pitchFamily="34" charset="0"/>
        <a:buChar char="•"/>
        <a:tabLst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20000" indent="-144000" algn="l" defTabSz="685800" rtl="0" eaLnBrk="1" latinLnBrk="0" hangingPunct="1">
        <a:lnSpc>
          <a:spcPct val="100000"/>
        </a:lnSpc>
        <a:spcBef>
          <a:spcPts val="3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  <p15:guide id="6" orient="horz" pos="962" userDrawn="1">
          <p15:clr>
            <a:srgbClr val="F26B43"/>
          </p15:clr>
        </p15:guide>
        <p15:guide id="8" pos="5136" userDrawn="1">
          <p15:clr>
            <a:srgbClr val="F26B43"/>
          </p15:clr>
        </p15:guide>
        <p15:guide id="9" pos="464" userDrawn="1">
          <p15:clr>
            <a:srgbClr val="F26B43"/>
          </p15:clr>
        </p15:guide>
        <p15:guide id="10" pos="4105" userDrawn="1">
          <p15:clr>
            <a:srgbClr val="F26B43"/>
          </p15:clr>
        </p15:guide>
        <p15:guide id="11" orient="horz" pos="2675" userDrawn="1">
          <p15:clr>
            <a:srgbClr val="F26B43"/>
          </p15:clr>
        </p15:guide>
        <p15:guide id="12" orient="horz" pos="667" userDrawn="1">
          <p15:clr>
            <a:srgbClr val="F26B43"/>
          </p15:clr>
        </p15:guide>
        <p15:guide id="13" orient="horz" pos="282" userDrawn="1">
          <p15:clr>
            <a:srgbClr val="F26B43"/>
          </p15:clr>
        </p15:guide>
        <p15:guide id="14" orient="horz" pos="3052" userDrawn="1">
          <p15:clr>
            <a:srgbClr val="A4A3A4"/>
          </p15:clr>
        </p15:guide>
        <p15:guide id="15" pos="5307" userDrawn="1">
          <p15:clr>
            <a:srgbClr val="F26B43"/>
          </p15:clr>
        </p15:guide>
        <p15:guide id="16" orient="horz" pos="2870" userDrawn="1">
          <p15:clr>
            <a:srgbClr val="A4A3A4"/>
          </p15:clr>
        </p15:guide>
        <p15:guide id="17" pos="28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FF17C5A7-4347-4014-9D47-CB4608DB71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675" y="460980"/>
            <a:ext cx="7141844" cy="603628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de-AT"/>
              <a:t>Titelmasterformat durch Klicken bearbeiten</a:t>
            </a:r>
            <a:endParaRPr lang="de-AT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2689F7C-4182-47B8-BD42-A40F0C187F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7980" y="1527175"/>
            <a:ext cx="5778708" cy="271938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AT"/>
              <a:t>Formatvorlagen des Textmasters bearbeiten</a:t>
            </a:r>
          </a:p>
          <a:p>
            <a:pPr lvl="1"/>
            <a:r>
              <a:rPr lang="de-AT"/>
              <a:t>Zweite Ebene</a:t>
            </a:r>
          </a:p>
          <a:p>
            <a:pPr lvl="2"/>
            <a:r>
              <a:rPr lang="de-AT"/>
              <a:t>Dritte Ebene</a:t>
            </a:r>
          </a:p>
          <a:p>
            <a:pPr lvl="3"/>
            <a:r>
              <a:rPr lang="de-AT"/>
              <a:t>Vierte Ebene</a:t>
            </a:r>
          </a:p>
          <a:p>
            <a:pPr lvl="4"/>
            <a:r>
              <a:rPr lang="de-AT"/>
              <a:t>Fünfte Ebene</a:t>
            </a:r>
            <a:endParaRPr lang="de-AT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527C340-2F41-41B2-8762-CA0A51DE1A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6600" y="4851400"/>
            <a:ext cx="638175" cy="105572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fld id="{2E1E9C92-4E23-4E12-B9CC-E0B582DED0CA}" type="datetime1">
              <a:rPr lang="de-AT" smtClean="0"/>
              <a:t>22.09.2017</a:t>
            </a:fld>
            <a:endParaRPr lang="de-AT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02AF78E-4449-4A86-83E5-D4455C3D56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785938" y="4851400"/>
            <a:ext cx="4329112" cy="105572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AT"/>
              <a:t>FH Salzburg  ·  Informationstechnik &amp; System-Management   ·  Klammer, Unterrainer, Wieland </a:t>
            </a:r>
            <a:endParaRPr lang="de-AT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3EE357D-7DDC-4AB4-9413-94A13EF00A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837488" y="4851400"/>
            <a:ext cx="315912" cy="105572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E53469B5-C180-4227-8051-48377B8E3CF1}" type="slidenum">
              <a:rPr lang="de-AT" smtClean="0"/>
              <a:pPr/>
              <a:t>‹Nr.›</a:t>
            </a:fld>
            <a:endParaRPr lang="de-AT" dirty="0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981E819D-714F-4721-A610-5C8F08CF82B5}"/>
              </a:ext>
            </a:extLst>
          </p:cNvPr>
          <p:cNvPicPr>
            <a:picLocks noChangeAspect="1"/>
          </p:cNvPicPr>
          <p:nvPr userDrawn="1"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6996" y="526977"/>
            <a:ext cx="537867" cy="537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4744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2" r:id="rId1"/>
    <p:sldLayoutId id="2147483721" r:id="rId2"/>
    <p:sldLayoutId id="2147483722" r:id="rId3"/>
    <p:sldLayoutId id="2147483723" r:id="rId4"/>
    <p:sldLayoutId id="2147483724" r:id="rId5"/>
    <p:sldLayoutId id="2147483725" r:id="rId6"/>
    <p:sldLayoutId id="2147483726" r:id="rId7"/>
    <p:sldLayoutId id="2147483727" r:id="rId8"/>
    <p:sldLayoutId id="2147483728" r:id="rId9"/>
    <p:sldLayoutId id="2147483729" r:id="rId10"/>
    <p:sldLayoutId id="2147483730" r:id="rId11"/>
    <p:sldLayoutId id="2147483731" r:id="rId12"/>
    <p:sldLayoutId id="2147483732" r:id="rId13"/>
    <p:sldLayoutId id="2147483733" r:id="rId14"/>
    <p:sldLayoutId id="2147483734" r:id="rId15"/>
    <p:sldLayoutId id="2147483735" r:id="rId16"/>
    <p:sldLayoutId id="2147483736" r:id="rId17"/>
    <p:sldLayoutId id="2147483737" r:id="rId18"/>
    <p:sldLayoutId id="2147483738" r:id="rId19"/>
    <p:sldLayoutId id="2147483739" r:id="rId20"/>
    <p:sldLayoutId id="2147483740" r:id="rId21"/>
  </p:sldLayoutIdLst>
  <p:hf hdr="0"/>
  <p:txStyles>
    <p:titleStyle>
      <a:lvl1pPr algn="l" defTabSz="685783" rtl="0" eaLnBrk="1" latinLnBrk="0" hangingPunct="1">
        <a:lnSpc>
          <a:spcPct val="90000"/>
        </a:lnSpc>
        <a:spcBef>
          <a:spcPct val="0"/>
        </a:spcBef>
        <a:buNone/>
        <a:defRPr sz="22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44000" indent="-144000" algn="l" defTabSz="685800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288000" indent="-144000" algn="l" defTabSz="685800" rtl="0" eaLnBrk="1" latinLnBrk="0" hangingPunct="1">
        <a:lnSpc>
          <a:spcPct val="100000"/>
        </a:lnSpc>
        <a:spcBef>
          <a:spcPts val="3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432000" indent="-144000" algn="l" defTabSz="685800" rtl="0" eaLnBrk="1" latinLnBrk="0" hangingPunct="1">
        <a:lnSpc>
          <a:spcPct val="100000"/>
        </a:lnSpc>
        <a:spcBef>
          <a:spcPts val="3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76000" indent="-144000" algn="l" defTabSz="685800" rtl="0" eaLnBrk="1" latinLnBrk="0" hangingPunct="1">
        <a:lnSpc>
          <a:spcPct val="100000"/>
        </a:lnSpc>
        <a:spcBef>
          <a:spcPts val="300"/>
        </a:spcBef>
        <a:buFont typeface="Arial" panose="020B0604020202020204" pitchFamily="34" charset="0"/>
        <a:buChar char="•"/>
        <a:tabLst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20000" indent="-144000" algn="l" defTabSz="685800" rtl="0" eaLnBrk="1" latinLnBrk="0" hangingPunct="1">
        <a:lnSpc>
          <a:spcPct val="100000"/>
        </a:lnSpc>
        <a:spcBef>
          <a:spcPts val="3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  <p15:guide id="6" orient="horz" pos="962">
          <p15:clr>
            <a:srgbClr val="F26B43"/>
          </p15:clr>
        </p15:guide>
        <p15:guide id="8" pos="5136">
          <p15:clr>
            <a:srgbClr val="F26B43"/>
          </p15:clr>
        </p15:guide>
        <p15:guide id="9" pos="464">
          <p15:clr>
            <a:srgbClr val="F26B43"/>
          </p15:clr>
        </p15:guide>
        <p15:guide id="10" pos="4105">
          <p15:clr>
            <a:srgbClr val="F26B43"/>
          </p15:clr>
        </p15:guide>
        <p15:guide id="11" orient="horz" pos="2675">
          <p15:clr>
            <a:srgbClr val="F26B43"/>
          </p15:clr>
        </p15:guide>
        <p15:guide id="12" orient="horz" pos="667">
          <p15:clr>
            <a:srgbClr val="F26B43"/>
          </p15:clr>
        </p15:guide>
        <p15:guide id="13" orient="horz" pos="282">
          <p15:clr>
            <a:srgbClr val="F26B43"/>
          </p15:clr>
        </p15:guide>
        <p15:guide id="14" orient="horz" pos="3052">
          <p15:clr>
            <a:srgbClr val="A4A3A4"/>
          </p15:clr>
        </p15:guide>
        <p15:guide id="15" pos="5307">
          <p15:clr>
            <a:srgbClr val="F26B43"/>
          </p15:clr>
        </p15:guide>
        <p15:guide id="16" orient="horz" pos="2870">
          <p15:clr>
            <a:srgbClr val="A4A3A4"/>
          </p15:clr>
        </p15:guide>
        <p15:guide id="17" pos="280">
          <p15:clr>
            <a:srgbClr val="F26B43"/>
          </p15:clr>
        </p15:guide>
        <p15:guide id="18" orient="horz" pos="53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077BD463-CB39-44AB-B8D4-5B5FF17B5A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92983" y="851082"/>
            <a:ext cx="3971925" cy="860822"/>
          </a:xfrm>
        </p:spPr>
        <p:txBody>
          <a:bodyPr/>
          <a:lstStyle/>
          <a:p>
            <a:r>
              <a:rPr lang="de-AT" dirty="0"/>
              <a:t>SmartValAPI</a:t>
            </a:r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3768C979-57E5-4F1B-A090-035B7C9F67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984" y="2720507"/>
            <a:ext cx="2554144" cy="1678675"/>
          </a:xfrm>
        </p:spPr>
        <p:txBody>
          <a:bodyPr/>
          <a:lstStyle/>
          <a:p>
            <a:r>
              <a:rPr lang="de-AT" dirty="0"/>
              <a:t>Reimar Klammer, </a:t>
            </a:r>
          </a:p>
          <a:p>
            <a:r>
              <a:rPr lang="de-AT" dirty="0"/>
              <a:t>Maximilian Unterrainer, </a:t>
            </a:r>
          </a:p>
          <a:p>
            <a:r>
              <a:rPr lang="de-AT" dirty="0"/>
              <a:t>Christopher Wieland</a:t>
            </a:r>
          </a:p>
          <a:p>
            <a:endParaRPr lang="de-AT" dirty="0"/>
          </a:p>
          <a:p>
            <a:r>
              <a:rPr lang="de-AT" dirty="0"/>
              <a:t>Betreuung durch :</a:t>
            </a:r>
          </a:p>
          <a:p>
            <a:r>
              <a:rPr lang="de-AT" dirty="0"/>
              <a:t>DI Eduard Hirsch, </a:t>
            </a:r>
          </a:p>
          <a:p>
            <a:r>
              <a:rPr lang="de-AT" dirty="0"/>
              <a:t>DI Fabian Knirsch, </a:t>
            </a:r>
            <a:r>
              <a:rPr lang="de-AT" dirty="0" err="1"/>
              <a:t>BSc</a:t>
            </a:r>
            <a:r>
              <a:rPr lang="de-AT" dirty="0"/>
              <a:t>, </a:t>
            </a:r>
          </a:p>
          <a:p>
            <a:r>
              <a:rPr lang="de-AT" dirty="0"/>
              <a:t>Di Armin </a:t>
            </a:r>
            <a:r>
              <a:rPr lang="de-AT" dirty="0" err="1"/>
              <a:t>Veichtlbauer</a:t>
            </a:r>
            <a:r>
              <a:rPr lang="de-AT" dirty="0"/>
              <a:t> </a:t>
            </a:r>
          </a:p>
          <a:p>
            <a:endParaRPr lang="de-AT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4A58BC32-58DD-43DF-9AD4-E56E54678E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7563" y="1189129"/>
            <a:ext cx="5098474" cy="3634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3594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b="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DD0379B-E5EE-4161-A628-8789F3C44E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92C64-5E6C-448B-9F20-82098A438A6D}" type="datetime1">
              <a:rPr lang="de-AT" smtClean="0"/>
              <a:t>22.09.2017</a:t>
            </a:fld>
            <a:endParaRPr lang="de-AT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996CAC4-5C32-4E31-949B-686AE53E88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FH Salzburg  ·  Informationstechnik &amp; System-Management   ·  Klammer, Unterrainer, Wieland </a:t>
            </a:r>
            <a:endParaRPr lang="de-AT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6F5E21B-DCA4-4697-9E5F-0E94A875E1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469B5-C180-4227-8051-48377B8E3CF1}" type="slidenum">
              <a:rPr lang="de-AT" smtClean="0"/>
              <a:t>10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884767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b="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64300B9-CC75-43EA-9223-369E61E7F9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F6EF2-081D-4341-ABB0-C9FE8FF939CE}" type="datetime1">
              <a:rPr lang="de-AT" smtClean="0"/>
              <a:t>22.09.2017</a:t>
            </a:fld>
            <a:endParaRPr lang="de-AT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45C1D78-BACF-4B5F-8C29-9F6282D683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FH Salzburg  ·  Informationstechnik &amp; System-Management   ·  Klammer, Unterrainer, Wieland </a:t>
            </a:r>
            <a:endParaRPr lang="de-AT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ECC46F1-F08E-4F44-9F80-2796DB1C1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469B5-C180-4227-8051-48377B8E3CF1}" type="slidenum">
              <a:rPr lang="de-AT" smtClean="0"/>
              <a:t>11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4780603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el 15">
            <a:extLst>
              <a:ext uri="{FF2B5EF4-FFF2-40B4-BE49-F238E27FC236}">
                <a16:creationId xmlns:a16="http://schemas.microsoft.com/office/drawing/2014/main" id="{167D3ECE-4CCB-4FE8-A994-DC1EAF2E00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411" y="30320"/>
            <a:ext cx="9072467" cy="603628"/>
          </a:xfrm>
        </p:spPr>
        <p:txBody>
          <a:bodyPr/>
          <a:lstStyle/>
          <a:p>
            <a:r>
              <a:rPr lang="de-AT" dirty="0"/>
              <a:t>REDD, </a:t>
            </a:r>
            <a:r>
              <a:rPr lang="de-AT" dirty="0" err="1"/>
              <a:t>house</a:t>
            </a:r>
            <a:r>
              <a:rPr lang="de-AT" dirty="0"/>
              <a:t> 4, </a:t>
            </a:r>
            <a:r>
              <a:rPr lang="de-AT" dirty="0" err="1"/>
              <a:t>channel</a:t>
            </a:r>
            <a:r>
              <a:rPr lang="de-AT" dirty="0"/>
              <a:t> 14, 1. Mai 2011, 00:00 – 05:40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61D9E41-1DD3-43BB-AA46-81F89A361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BEBBF-CE34-4CA7-8B56-3B0729A521B8}" type="datetime1">
              <a:rPr lang="de-AT" smtClean="0"/>
              <a:t>22.09.2017</a:t>
            </a:fld>
            <a:endParaRPr lang="de-AT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52E649E-62E7-4C3A-AA1C-1EE4469414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098F268-2B1D-4667-AB2D-166F5EC69F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469B5-C180-4227-8051-48377B8E3CF1}" type="slidenum">
              <a:rPr lang="de-AT" smtClean="0"/>
              <a:t>12</a:t>
            </a:fld>
            <a:endParaRPr lang="de-AT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B55E220F-730E-4E47-85AD-6F21CA5CD0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2519" y="526471"/>
            <a:ext cx="3667671" cy="2204505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30DBFE78-3ADE-472C-9C4D-0DD798ECFA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429" y="2857121"/>
            <a:ext cx="3667671" cy="2204505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E02D9405-862A-4657-99B2-595B6E45D2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72518" y="2857122"/>
            <a:ext cx="3667671" cy="2204505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91D9A3D9-A109-4251-843E-7D484340C4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1429" y="526470"/>
            <a:ext cx="3667671" cy="2204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2462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61D9E41-1DD3-43BB-AA46-81F89A361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BEBBF-CE34-4CA7-8B56-3B0729A521B8}" type="datetime1">
              <a:rPr lang="de-AT" smtClean="0"/>
              <a:t>22.09.2017</a:t>
            </a:fld>
            <a:endParaRPr lang="de-AT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52E649E-62E7-4C3A-AA1C-1EE4469414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FH Salzburg  ·  Informationstechnik &amp; System-Management   ·  Klammer, Unterrainer, Wieland </a:t>
            </a:r>
            <a:endParaRPr lang="de-AT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098F268-2B1D-4667-AB2D-166F5EC69F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469B5-C180-4227-8051-48377B8E3CF1}" type="slidenum">
              <a:rPr lang="de-AT" smtClean="0"/>
              <a:t>13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9297041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65D356-81E8-4FFD-9460-67962BF73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FBC6246-BBED-4D30-9F66-89E8687A80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469B5-C180-4227-8051-48377B8E3CF1}" type="slidenum">
              <a:rPr lang="de-AT" smtClean="0"/>
              <a:t>2</a:t>
            </a:fld>
            <a:endParaRPr lang="de-AT" dirty="0"/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CDB91216-10F8-4767-831C-701F67B875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3788" y="-14448"/>
            <a:ext cx="3413548" cy="5159968"/>
          </a:xfrm>
          <a:prstGeom prst="rect">
            <a:avLst/>
          </a:prstGeom>
        </p:spPr>
      </p:pic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3093708D-F849-48F1-87DB-58AE3F1B78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845F8-384C-45EA-8062-F2C290EA9FB6}" type="datetime1">
              <a:rPr lang="de-AT" smtClean="0"/>
              <a:t>22.09.2017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8532785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61D3162-9A0F-4EE7-B6C1-5A96CACD92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C854B6E-4C9F-4DC5-B43B-6158B07E7E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C46CFC2-B8A6-46D2-8C44-6688ED2719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D526B-B1A7-467E-92E6-F34FEDC37ACB}" type="datetime1">
              <a:rPr lang="de-AT" smtClean="0"/>
              <a:t>22.09.2017</a:t>
            </a:fld>
            <a:endParaRPr lang="de-AT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58AFE8E-93B6-4824-A805-3199270040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 dirty="0"/>
              <a:t>FH Salzburg  ·  Informationstechnik &amp; System-Management   ·  Klammer, Unterrainer, Wieland 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96E624D-C7C0-45A0-9795-E33259A659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469B5-C180-4227-8051-48377B8E3CF1}" type="slidenum">
              <a:rPr lang="de-AT" smtClean="0"/>
              <a:t>3</a:t>
            </a:fld>
            <a:endParaRPr lang="de-AT" dirty="0"/>
          </a:p>
        </p:txBody>
      </p:sp>
      <p:pic>
        <p:nvPicPr>
          <p:cNvPr id="7" name="Inhaltsplatzhalter 4">
            <a:extLst>
              <a:ext uri="{FF2B5EF4-FFF2-40B4-BE49-F238E27FC236}">
                <a16:creationId xmlns:a16="http://schemas.microsoft.com/office/drawing/2014/main" id="{BDE4D769-8B70-410C-A0D7-71EAD5019A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4466" y="1384008"/>
            <a:ext cx="4964019" cy="888134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4E4DD664-3BFC-41ED-9956-2EE53C3179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6910" y="3246127"/>
            <a:ext cx="6159130" cy="768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524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883D8DA-4A65-472D-9AEB-859D9DEF8C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3EDB2A-8FD0-428A-85DB-91690C380ACA}" type="datetime1">
              <a:rPr lang="de-AT" smtClean="0"/>
              <a:t>22.09.2017</a:t>
            </a:fld>
            <a:endParaRPr lang="de-AT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FF22BC2-38EF-4D4F-8A84-8E2DADFB06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FH Salzburg  ·  Informationstechnik &amp; System-Management   ·  Klammer, Unterrainer, Wieland </a:t>
            </a:r>
            <a:endParaRPr lang="de-AT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6915DB4-4D1C-4205-9CE6-86CAEF285F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469B5-C180-4227-8051-48377B8E3CF1}" type="slidenum">
              <a:rPr lang="de-AT" smtClean="0"/>
              <a:t>4</a:t>
            </a:fld>
            <a:endParaRPr lang="de-AT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4DD59606-5CFA-4208-B9A2-6A08929614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304" y="437155"/>
            <a:ext cx="6565392" cy="4269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3179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3705C51-8F17-4947-B80B-0ED1E90DC9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3EDB2A-8FD0-428A-85DB-91690C380ACA}" type="datetime1">
              <a:rPr lang="de-AT" smtClean="0"/>
              <a:t>22.09.2017</a:t>
            </a:fld>
            <a:endParaRPr lang="de-AT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5F8D48D-8531-43D1-BAB0-4859A49BBE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FH Salzburg  ·  Informationstechnik &amp; System-Management   ·  Klammer, Unterrainer, Wieland </a:t>
            </a:r>
            <a:endParaRPr lang="de-AT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08B1F37-03D9-4227-AD47-0BFBDC768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469B5-C180-4227-8051-48377B8E3CF1}" type="slidenum">
              <a:rPr lang="de-AT" smtClean="0"/>
              <a:t>5</a:t>
            </a:fld>
            <a:endParaRPr lang="de-AT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5DE24C6B-4281-47F6-9125-077E76DC06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314" y="172183"/>
            <a:ext cx="6636174" cy="4679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8286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4CFCA27-51B7-417C-A108-A323AC5466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18ACEB-06AA-4791-AE5C-45DEDF46EC16}" type="datetime1">
              <a:rPr lang="de-AT" smtClean="0"/>
              <a:t>22.09.2017</a:t>
            </a:fld>
            <a:endParaRPr lang="de-AT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BFA79DA-6DFE-4027-886F-CEAC6E8425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FH Salzburg  ·  Informationstechnik &amp; System-Management   ·  Klammer, Unterrainer, Wieland </a:t>
            </a:r>
            <a:endParaRPr lang="de-AT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2925CD5-D630-43CF-B4C8-57379535EE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469B5-C180-4227-8051-48377B8E3CF1}" type="slidenum">
              <a:rPr lang="de-AT" smtClean="0"/>
              <a:t>6</a:t>
            </a:fld>
            <a:endParaRPr lang="de-AT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2245FCB3-A804-409C-9397-B00F62BCCF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267" y="415636"/>
            <a:ext cx="5761466" cy="4312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4870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A3260B-037C-4380-9902-2FC27E407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0265035-9261-44F6-B65A-096191D11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2719B-4AB1-4378-B7E1-D4C9094B7A29}" type="datetime1">
              <a:rPr lang="de-AT" smtClean="0"/>
              <a:t>22.09.2017</a:t>
            </a:fld>
            <a:endParaRPr lang="de-AT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C3A9FDB-8684-471A-B26C-CE65C0CA49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FH Salzburg  ·  Informationstechnik &amp; System-Management   ·  Klammer, Unterrainer, Wieland </a:t>
            </a:r>
            <a:endParaRPr lang="de-AT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F2CD505-E000-4015-992B-B948836128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469B5-C180-4227-8051-48377B8E3CF1}" type="slidenum">
              <a:rPr lang="de-AT" smtClean="0"/>
              <a:t>7</a:t>
            </a:fld>
            <a:endParaRPr lang="de-AT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6C007A88-0D53-4CAE-9757-8DA67E90A3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64608"/>
            <a:ext cx="9144000" cy="3786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7041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545CFDA-87C4-44F9-A208-679CD838E5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348784E-BB74-4263-858E-ED3763CAEC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7D28D0-5FFF-4C34-9CDE-07F9F7DD1523}" type="datetime1">
              <a:rPr lang="de-AT" smtClean="0"/>
              <a:t>22.09.2017</a:t>
            </a:fld>
            <a:endParaRPr lang="de-AT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C3C9BA2-F68F-4DC0-B6C1-78398884E9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FH Salzburg  ·  Informationstechnik &amp; System-Management   ·  Klammer, Unterrainer, Wieland </a:t>
            </a:r>
            <a:endParaRPr lang="de-AT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257E8D2-0CE5-4905-B89B-6666A2C9D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469B5-C180-4227-8051-48377B8E3CF1}" type="slidenum">
              <a:rPr lang="de-AT" smtClean="0"/>
              <a:t>8</a:t>
            </a:fld>
            <a:endParaRPr lang="de-AT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FAC5394-A37E-4CC1-B082-005BAC172B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64609"/>
            <a:ext cx="9144000" cy="3786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7666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002ED00-F390-4596-ADDB-3727968CCA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1BB0E-6056-4A70-A652-CFE546ECB983}" type="datetime1">
              <a:rPr lang="de-AT" smtClean="0"/>
              <a:t>22.09.2017</a:t>
            </a:fld>
            <a:endParaRPr lang="de-AT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23DBFE3-9440-4FF8-92BA-73FFE819C3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FH Salzburg  ·  Informationstechnik &amp; System-Management   ·  Klammer, Unterrainer, Wieland </a:t>
            </a:r>
            <a:endParaRPr lang="de-AT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2750477-6F59-4E33-B7DA-00C52BE215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469B5-C180-4227-8051-48377B8E3CF1}" type="slidenum">
              <a:rPr lang="de-AT" smtClean="0"/>
              <a:t>9</a:t>
            </a:fld>
            <a:endParaRPr lang="de-AT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FABFD966-CCC9-434F-B009-3953C143F8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16226"/>
            <a:ext cx="9144000" cy="3668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931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LANGUAGE" val="German Austria"/>
</p:tagLst>
</file>

<file path=ppt/theme/theme1.xml><?xml version="1.0" encoding="utf-8"?>
<a:theme xmlns:a="http://schemas.openxmlformats.org/drawingml/2006/main" name="FH Salzburg allgemein DE">
  <a:themeElements>
    <a:clrScheme name="FHS">
      <a:dk1>
        <a:srgbClr val="000000"/>
      </a:dk1>
      <a:lt1>
        <a:srgbClr val="FFFFFF"/>
      </a:lt1>
      <a:dk2>
        <a:srgbClr val="A0A0A0"/>
      </a:dk2>
      <a:lt2>
        <a:srgbClr val="F5F5F5"/>
      </a:lt2>
      <a:accent1>
        <a:srgbClr val="A5D2A5"/>
      </a:accent1>
      <a:accent2>
        <a:srgbClr val="F5A073"/>
      </a:accent2>
      <a:accent3>
        <a:srgbClr val="FFEB64"/>
      </a:accent3>
      <a:accent4>
        <a:srgbClr val="A0B4CD"/>
      </a:accent4>
      <a:accent5>
        <a:srgbClr val="A0A0A0"/>
      </a:accent5>
      <a:accent6>
        <a:srgbClr val="D2D2D2"/>
      </a:accent6>
      <a:hlink>
        <a:srgbClr val="000000"/>
      </a:hlink>
      <a:folHlink>
        <a:srgbClr val="A0A0A0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ubtile Körper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aesentation_allgemein_DE_V03.potx" id="{6D0E6FCE-3042-46B4-88CD-C090B88DA768}" vid="{CEC4BEDC-FA77-4637-BE0A-100921AB74DF}"/>
    </a:ext>
  </a:extLst>
</a:theme>
</file>

<file path=ppt/theme/theme2.xml><?xml version="1.0" encoding="utf-8"?>
<a:theme xmlns:a="http://schemas.openxmlformats.org/drawingml/2006/main" name="FH Salzburg allgemein DE Studiengänge">
  <a:themeElements>
    <a:clrScheme name="FHS">
      <a:dk1>
        <a:srgbClr val="000000"/>
      </a:dk1>
      <a:lt1>
        <a:srgbClr val="FFFFFF"/>
      </a:lt1>
      <a:dk2>
        <a:srgbClr val="A0A0A0"/>
      </a:dk2>
      <a:lt2>
        <a:srgbClr val="F5F5F5"/>
      </a:lt2>
      <a:accent1>
        <a:srgbClr val="A5D2A5"/>
      </a:accent1>
      <a:accent2>
        <a:srgbClr val="F5A073"/>
      </a:accent2>
      <a:accent3>
        <a:srgbClr val="FFEB64"/>
      </a:accent3>
      <a:accent4>
        <a:srgbClr val="A0B4CD"/>
      </a:accent4>
      <a:accent5>
        <a:srgbClr val="A0A0A0"/>
      </a:accent5>
      <a:accent6>
        <a:srgbClr val="D2D2D2"/>
      </a:accent6>
      <a:hlink>
        <a:srgbClr val="000000"/>
      </a:hlink>
      <a:folHlink>
        <a:srgbClr val="A0A0A0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ubtile Körper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aesentation_allgemein_DE_V03.potx" id="{6D0E6FCE-3042-46B4-88CD-C090B88DA768}" vid="{02D72BE4-CD47-4C81-819D-CCE581EA5709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Praesentation_allgemein_DE</Template>
  <TotalTime>0</TotalTime>
  <Words>743</Words>
  <Application>Microsoft Office PowerPoint</Application>
  <PresentationFormat>Bildschirmpräsentation (16:9)</PresentationFormat>
  <Paragraphs>127</Paragraphs>
  <Slides>13</Slides>
  <Notes>13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1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13</vt:i4>
      </vt:variant>
    </vt:vector>
  </HeadingPairs>
  <TitlesOfParts>
    <vt:vector size="16" baseType="lpstr">
      <vt:lpstr>Arial</vt:lpstr>
      <vt:lpstr>FH Salzburg allgemein DE</vt:lpstr>
      <vt:lpstr>FH Salzburg allgemein DE Studiengänge</vt:lpstr>
      <vt:lpstr>SmartValAPI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REDD, house 4, channel 14, 1. Mai 2011, 00:00 – 05:40</vt:lpstr>
      <vt:lpstr>PowerPoint-Präsentation</vt:lpstr>
    </vt:vector>
  </TitlesOfParts>
  <Company>Fachhochschule Salzburg GmbH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SmartValAPI</dc:title>
  <dc:creator>Christopher Wieland</dc:creator>
  <cp:lastModifiedBy>Maximilian Unterrainer</cp:lastModifiedBy>
  <cp:revision>42</cp:revision>
  <cp:lastPrinted>2017-08-24T19:48:12Z</cp:lastPrinted>
  <dcterms:created xsi:type="dcterms:W3CDTF">2017-09-11T08:14:28Z</dcterms:created>
  <dcterms:modified xsi:type="dcterms:W3CDTF">2017-09-22T20:19:52Z</dcterms:modified>
</cp:coreProperties>
</file>